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1" r:id="rId2"/>
    <p:sldId id="262" r:id="rId3"/>
  </p:sldIdLst>
  <p:sldSz cx="8953500" cy="7505700"/>
  <p:notesSz cx="6858000" cy="9144000"/>
  <p:embeddedFontLst>
    <p:embeddedFont>
      <p:font typeface="Verdana Pro" panose="020B0604030504040204" pitchFamily="3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6C6356-EEA2-4BEB-A189-ADBB81468A52}" v="4" dt="2026-08-10T12:04:28.759"/>
    <p1510:client id="{E610694F-860B-4411-BB96-87E7A7D8C3A5}" v="8" dt="2026-08-10T09:12:15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7" d="100"/>
          <a:sy n="97" d="100"/>
        </p:scale>
        <p:origin x="20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font" Target="fonts/font1.fntdata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Szajna | Łukasiewicz – PIMOT" userId="a5e4443c-418f-460a-879e-90069af24176" providerId="ADAL" clId="{FFE10747-B44D-408D-824F-177D9C426EFC}"/>
    <pc:docChg chg="undo custSel addSld delSld modSld">
      <pc:chgData name="Katarzyna Szajna | Łukasiewicz – PIMOT" userId="a5e4443c-418f-460a-879e-90069af24176" providerId="ADAL" clId="{FFE10747-B44D-408D-824F-177D9C426EFC}" dt="2026-08-10T12:04:37.031" v="92" actId="2696"/>
      <pc:docMkLst>
        <pc:docMk/>
      </pc:docMkLst>
      <pc:sldChg chg="addSp modSp del mod">
        <pc:chgData name="Katarzyna Szajna | Łukasiewicz – PIMOT" userId="a5e4443c-418f-460a-879e-90069af24176" providerId="ADAL" clId="{FFE10747-B44D-408D-824F-177D9C426EFC}" dt="2026-08-10T09:11:09.988" v="22" actId="2696"/>
        <pc:sldMkLst>
          <pc:docMk/>
          <pc:sldMk cId="0" sldId="256"/>
        </pc:sldMkLst>
        <pc:spChg chg="mod">
          <ac:chgData name="Katarzyna Szajna | Łukasiewicz – PIMOT" userId="a5e4443c-418f-460a-879e-90069af24176" providerId="ADAL" clId="{FFE10747-B44D-408D-824F-177D9C426EFC}" dt="2026-08-10T09:08:27.453" v="0" actId="164"/>
          <ac:spMkLst>
            <pc:docMk/>
            <pc:sldMk cId="0" sldId="256"/>
            <ac:spMk id="21" creationId="{00000000-0000-0000-0000-000000000000}"/>
          </ac:spMkLst>
        </pc:spChg>
        <pc:spChg chg="mod">
          <ac:chgData name="Katarzyna Szajna | Łukasiewicz – PIMOT" userId="a5e4443c-418f-460a-879e-90069af24176" providerId="ADAL" clId="{FFE10747-B44D-408D-824F-177D9C426EFC}" dt="2026-08-10T09:08:27.453" v="0" actId="164"/>
          <ac:spMkLst>
            <pc:docMk/>
            <pc:sldMk cId="0" sldId="256"/>
            <ac:spMk id="22" creationId="{00000000-0000-0000-0000-000000000000}"/>
          </ac:spMkLst>
        </pc:spChg>
        <pc:spChg chg="mod">
          <ac:chgData name="Katarzyna Szajna | Łukasiewicz – PIMOT" userId="a5e4443c-418f-460a-879e-90069af24176" providerId="ADAL" clId="{FFE10747-B44D-408D-824F-177D9C426EFC}" dt="2026-08-10T09:08:27.453" v="0" actId="164"/>
          <ac:spMkLst>
            <pc:docMk/>
            <pc:sldMk cId="0" sldId="256"/>
            <ac:spMk id="23" creationId="{00000000-0000-0000-0000-000000000000}"/>
          </ac:spMkLst>
        </pc:spChg>
        <pc:grpChg chg="mod">
          <ac:chgData name="Katarzyna Szajna | Łukasiewicz – PIMOT" userId="a5e4443c-418f-460a-879e-90069af24176" providerId="ADAL" clId="{FFE10747-B44D-408D-824F-177D9C426EFC}" dt="2026-08-10T09:08:52.862" v="4" actId="14100"/>
          <ac:grpSpMkLst>
            <pc:docMk/>
            <pc:sldMk cId="0" sldId="256"/>
            <ac:grpSpMk id="4" creationId="{00000000-0000-0000-0000-000000000000}"/>
          </ac:grpSpMkLst>
        </pc:grpChg>
        <pc:grpChg chg="mod">
          <ac:chgData name="Katarzyna Szajna | Łukasiewicz – PIMOT" userId="a5e4443c-418f-460a-879e-90069af24176" providerId="ADAL" clId="{FFE10747-B44D-408D-824F-177D9C426EFC}" dt="2026-08-10T09:08:57.967" v="5" actId="1076"/>
          <ac:grpSpMkLst>
            <pc:docMk/>
            <pc:sldMk cId="0" sldId="256"/>
            <ac:grpSpMk id="7" creationId="{00000000-0000-0000-0000-000000000000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0T09:08:27.453" v="0" actId="164"/>
          <ac:grpSpMkLst>
            <pc:docMk/>
            <pc:sldMk cId="0" sldId="256"/>
            <ac:grpSpMk id="30" creationId="{5EB18AAB-710D-BB56-F7F8-3600C0DA0A41}"/>
          </ac:grpSpMkLst>
        </pc:grpChg>
      </pc:sldChg>
      <pc:sldChg chg="addSp modSp add del">
        <pc:chgData name="Katarzyna Szajna | Łukasiewicz – PIMOT" userId="a5e4443c-418f-460a-879e-90069af24176" providerId="ADAL" clId="{FFE10747-B44D-408D-824F-177D9C426EFC}" dt="2026-08-10T09:10:05.667" v="14" actId="2696"/>
        <pc:sldMkLst>
          <pc:docMk/>
          <pc:sldMk cId="0" sldId="257"/>
        </pc:sldMkLst>
        <pc:spChg chg="mod">
          <ac:chgData name="Katarzyna Szajna | Łukasiewicz – PIMOT" userId="a5e4443c-418f-460a-879e-90069af24176" providerId="ADAL" clId="{FFE10747-B44D-408D-824F-177D9C426EFC}" dt="2026-08-10T09:08:30.029" v="1"/>
          <ac:spMkLst>
            <pc:docMk/>
            <pc:sldMk cId="0" sldId="257"/>
            <ac:spMk id="26" creationId="{46C8C76F-E8B3-CFB4-155B-D709A23BA759}"/>
          </ac:spMkLst>
        </pc:spChg>
        <pc:spChg chg="mod">
          <ac:chgData name="Katarzyna Szajna | Łukasiewicz – PIMOT" userId="a5e4443c-418f-460a-879e-90069af24176" providerId="ADAL" clId="{FFE10747-B44D-408D-824F-177D9C426EFC}" dt="2026-08-10T09:08:30.029" v="1"/>
          <ac:spMkLst>
            <pc:docMk/>
            <pc:sldMk cId="0" sldId="257"/>
            <ac:spMk id="27" creationId="{4BF5B72A-153B-6273-8B98-2287CE2D9EED}"/>
          </ac:spMkLst>
        </pc:spChg>
        <pc:spChg chg="mod">
          <ac:chgData name="Katarzyna Szajna | Łukasiewicz – PIMOT" userId="a5e4443c-418f-460a-879e-90069af24176" providerId="ADAL" clId="{FFE10747-B44D-408D-824F-177D9C426EFC}" dt="2026-08-10T09:08:30.029" v="1"/>
          <ac:spMkLst>
            <pc:docMk/>
            <pc:sldMk cId="0" sldId="257"/>
            <ac:spMk id="28" creationId="{0ACD8757-A18E-EA03-635C-68938B670511}"/>
          </ac:spMkLst>
        </pc:spChg>
        <pc:spChg chg="mod">
          <ac:chgData name="Katarzyna Szajna | Łukasiewicz – PIMOT" userId="a5e4443c-418f-460a-879e-90069af24176" providerId="ADAL" clId="{FFE10747-B44D-408D-824F-177D9C426EFC}" dt="2026-08-10T09:08:34.603" v="2"/>
          <ac:spMkLst>
            <pc:docMk/>
            <pc:sldMk cId="0" sldId="257"/>
            <ac:spMk id="30" creationId="{55470B46-4716-F385-BE45-242A40775C7F}"/>
          </ac:spMkLst>
        </pc:spChg>
        <pc:grpChg chg="add mod">
          <ac:chgData name="Katarzyna Szajna | Łukasiewicz – PIMOT" userId="a5e4443c-418f-460a-879e-90069af24176" providerId="ADAL" clId="{FFE10747-B44D-408D-824F-177D9C426EFC}" dt="2026-08-10T09:08:30.029" v="1"/>
          <ac:grpSpMkLst>
            <pc:docMk/>
            <pc:sldMk cId="0" sldId="257"/>
            <ac:grpSpMk id="25" creationId="{6136B2A2-948C-C9D1-1D31-54135FCA5CB7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0T09:08:34.603" v="2"/>
          <ac:grpSpMkLst>
            <pc:docMk/>
            <pc:sldMk cId="0" sldId="257"/>
            <ac:grpSpMk id="29" creationId="{33040A66-2AFC-8098-5DF2-CFB61A484F02}"/>
          </ac:grpSpMkLst>
        </pc:grpChg>
      </pc:sldChg>
      <pc:sldChg chg="addSp modSp del mod">
        <pc:chgData name="Katarzyna Szajna | Łukasiewicz – PIMOT" userId="a5e4443c-418f-460a-879e-90069af24176" providerId="ADAL" clId="{FFE10747-B44D-408D-824F-177D9C426EFC}" dt="2026-08-10T09:12:19.132" v="28" actId="2696"/>
        <pc:sldMkLst>
          <pc:docMk/>
          <pc:sldMk cId="0" sldId="258"/>
        </pc:sldMkLst>
        <pc:spChg chg="mod">
          <ac:chgData name="Katarzyna Szajna | Łukasiewicz – PIMOT" userId="a5e4443c-418f-460a-879e-90069af24176" providerId="ADAL" clId="{FFE10747-B44D-408D-824F-177D9C426EFC}" dt="2026-08-10T09:12:04.232" v="25" actId="164"/>
          <ac:spMkLst>
            <pc:docMk/>
            <pc:sldMk cId="0" sldId="258"/>
            <ac:spMk id="12" creationId="{00000000-0000-0000-0000-000000000000}"/>
          </ac:spMkLst>
        </pc:spChg>
        <pc:spChg chg="mod">
          <ac:chgData name="Katarzyna Szajna | Łukasiewicz – PIMOT" userId="a5e4443c-418f-460a-879e-90069af24176" providerId="ADAL" clId="{FFE10747-B44D-408D-824F-177D9C426EFC}" dt="2026-08-10T09:12:04.232" v="25" actId="164"/>
          <ac:spMkLst>
            <pc:docMk/>
            <pc:sldMk cId="0" sldId="258"/>
            <ac:spMk id="13" creationId="{00000000-0000-0000-0000-000000000000}"/>
          </ac:spMkLst>
        </pc:spChg>
        <pc:spChg chg="mod">
          <ac:chgData name="Katarzyna Szajna | Łukasiewicz – PIMOT" userId="a5e4443c-418f-460a-879e-90069af24176" providerId="ADAL" clId="{FFE10747-B44D-408D-824F-177D9C426EFC}" dt="2026-08-10T09:12:04.232" v="25" actId="164"/>
          <ac:spMkLst>
            <pc:docMk/>
            <pc:sldMk cId="0" sldId="258"/>
            <ac:spMk id="14" creationId="{00000000-0000-0000-0000-000000000000}"/>
          </ac:spMkLst>
        </pc:spChg>
        <pc:grpChg chg="mod">
          <ac:chgData name="Katarzyna Szajna | Łukasiewicz – PIMOT" userId="a5e4443c-418f-460a-879e-90069af24176" providerId="ADAL" clId="{FFE10747-B44D-408D-824F-177D9C426EFC}" dt="2026-08-10T09:09:53.599" v="10" actId="14100"/>
          <ac:grpSpMkLst>
            <pc:docMk/>
            <pc:sldMk cId="0" sldId="258"/>
            <ac:grpSpMk id="4" creationId="{00000000-0000-0000-0000-000000000000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0T09:12:04.232" v="25" actId="164"/>
          <ac:grpSpMkLst>
            <pc:docMk/>
            <pc:sldMk cId="0" sldId="258"/>
            <ac:grpSpMk id="27" creationId="{428756BD-975F-B633-DC3C-E13A18CAC7C4}"/>
          </ac:grpSpMkLst>
        </pc:grpChg>
      </pc:sldChg>
      <pc:sldChg chg="modSp del mod">
        <pc:chgData name="Katarzyna Szajna | Łukasiewicz – PIMOT" userId="a5e4443c-418f-460a-879e-90069af24176" providerId="ADAL" clId="{FFE10747-B44D-408D-824F-177D9C426EFC}" dt="2026-08-10T09:10:09.782" v="15" actId="2696"/>
        <pc:sldMkLst>
          <pc:docMk/>
          <pc:sldMk cId="0" sldId="259"/>
        </pc:sldMkLst>
        <pc:grpChg chg="mod">
          <ac:chgData name="Katarzyna Szajna | Łukasiewicz – PIMOT" userId="a5e4443c-418f-460a-879e-90069af24176" providerId="ADAL" clId="{FFE10747-B44D-408D-824F-177D9C426EFC}" dt="2026-08-10T09:09:57.472" v="12" actId="14100"/>
          <ac:grpSpMkLst>
            <pc:docMk/>
            <pc:sldMk cId="0" sldId="259"/>
            <ac:grpSpMk id="4" creationId="{00000000-0000-0000-0000-000000000000}"/>
          </ac:grpSpMkLst>
        </pc:grpChg>
      </pc:sldChg>
      <pc:sldChg chg="addSp delSp modSp new del mod setBg">
        <pc:chgData name="Katarzyna Szajna | Łukasiewicz – PIMOT" userId="a5e4443c-418f-460a-879e-90069af24176" providerId="ADAL" clId="{FFE10747-B44D-408D-824F-177D9C426EFC}" dt="2026-08-10T12:04:17.112" v="88" actId="2696"/>
        <pc:sldMkLst>
          <pc:docMk/>
          <pc:sldMk cId="1393883994" sldId="259"/>
        </pc:sldMkLst>
        <pc:spChg chg="mod topLvl">
          <ac:chgData name="Katarzyna Szajna | Łukasiewicz – PIMOT" userId="a5e4443c-418f-460a-879e-90069af24176" providerId="ADAL" clId="{FFE10747-B44D-408D-824F-177D9C426EFC}" dt="2026-08-10T10:21:01.265" v="29" actId="165"/>
          <ac:spMkLst>
            <pc:docMk/>
            <pc:sldMk cId="1393883994" sldId="259"/>
            <ac:spMk id="5" creationId="{C3F81249-91D0-A6FF-A586-62E328E18ABC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2:04.322" v="46" actId="403"/>
          <ac:spMkLst>
            <pc:docMk/>
            <pc:sldMk cId="1393883994" sldId="259"/>
            <ac:spMk id="6" creationId="{3CCEDDF1-1604-39A8-2444-AD389DEAFA73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1:17.880" v="37" actId="1036"/>
          <ac:spMkLst>
            <pc:docMk/>
            <pc:sldMk cId="1393883994" sldId="259"/>
            <ac:spMk id="7" creationId="{D98DF226-28B0-D6C3-2BA3-4EA6E9EA6BA7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8" creationId="{F3060C83-F051-4F0E-ABAD-AA0DFC48B218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10" creationId="{83C98ABE-055B-441F-B07E-44F97F083C39}"/>
          </ac:spMkLst>
        </pc:spChg>
        <pc:spChg chg="mod">
          <ac:chgData name="Katarzyna Szajna | Łukasiewicz – PIMOT" userId="a5e4443c-418f-460a-879e-90069af24176" providerId="ADAL" clId="{FFE10747-B44D-408D-824F-177D9C426EFC}" dt="2026-08-10T09:11:07.224" v="21"/>
          <ac:spMkLst>
            <pc:docMk/>
            <pc:sldMk cId="1393883994" sldId="259"/>
            <ac:spMk id="11" creationId="{3F53E4A8-720A-2FAB-CD14-7FA8227A8758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12" creationId="{29FDB030-9B49-4CED-8CCD-4D99382388AC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14" creationId="{3783CA14-24A1-485C-8B30-D6A5D87987AD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16" creationId="{9A97C86A-04D6-40F7-AE84-31AB43E6A846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18" creationId="{FF9F2414-84E8-453E-B1F3-389FDE8192D9}"/>
          </ac:spMkLst>
        </pc:spChg>
        <pc:spChg chg="add del">
          <ac:chgData name="Katarzyna Szajna | Łukasiewicz – PIMOT" userId="a5e4443c-418f-460a-879e-90069af24176" providerId="ADAL" clId="{FFE10747-B44D-408D-824F-177D9C426EFC}" dt="2026-08-10T09:10:53.719" v="19" actId="26606"/>
          <ac:spMkLst>
            <pc:docMk/>
            <pc:sldMk cId="1393883994" sldId="259"/>
            <ac:spMk id="20" creationId="{3ECA69A1-7536-43AC-85EF-C7106179F5ED}"/>
          </ac:spMkLst>
        </pc:spChg>
        <pc:grpChg chg="add del mod">
          <ac:chgData name="Katarzyna Szajna | Łukasiewicz – PIMOT" userId="a5e4443c-418f-460a-879e-90069af24176" providerId="ADAL" clId="{FFE10747-B44D-408D-824F-177D9C426EFC}" dt="2026-08-10T10:21:01.265" v="29" actId="165"/>
          <ac:grpSpMkLst>
            <pc:docMk/>
            <pc:sldMk cId="1393883994" sldId="259"/>
            <ac:grpSpMk id="4" creationId="{5DEC9BC3-2BB3-5210-00FA-BD7AC7698FF7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0T09:11:07.224" v="21"/>
          <ac:grpSpMkLst>
            <pc:docMk/>
            <pc:sldMk cId="1393883994" sldId="259"/>
            <ac:grpSpMk id="9" creationId="{788038FA-899D-1EB8-4DC3-B7F21E39B66B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0T09:10:53.719" v="19" actId="26606"/>
          <ac:picMkLst>
            <pc:docMk/>
            <pc:sldMk cId="1393883994" sldId="259"/>
            <ac:picMk id="3" creationId="{63B7F85F-1804-0AAF-6E9E-78D17849642B}"/>
          </ac:picMkLst>
        </pc:picChg>
      </pc:sldChg>
      <pc:sldChg chg="addSp delSp modSp new del mod">
        <pc:chgData name="Katarzyna Szajna | Łukasiewicz – PIMOT" userId="a5e4443c-418f-460a-879e-90069af24176" providerId="ADAL" clId="{FFE10747-B44D-408D-824F-177D9C426EFC}" dt="2026-08-10T12:04:37.031" v="92" actId="2696"/>
        <pc:sldMkLst>
          <pc:docMk/>
          <pc:sldMk cId="2349034440" sldId="260"/>
        </pc:sldMkLst>
        <pc:spChg chg="mod topLvl">
          <ac:chgData name="Katarzyna Szajna | Łukasiewicz – PIMOT" userId="a5e4443c-418f-460a-879e-90069af24176" providerId="ADAL" clId="{FFE10747-B44D-408D-824F-177D9C426EFC}" dt="2026-08-10T10:21:51.206" v="42" actId="1036"/>
          <ac:spMkLst>
            <pc:docMk/>
            <pc:sldMk cId="2349034440" sldId="260"/>
            <ac:spMk id="5" creationId="{5B0A2AE5-8BCE-DACA-506F-2A6E4DDF6C40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1:58.352" v="44" actId="403"/>
          <ac:spMkLst>
            <pc:docMk/>
            <pc:sldMk cId="2349034440" sldId="260"/>
            <ac:spMk id="6" creationId="{7AE3AB63-5CC2-1B28-6229-C6259336649C}"/>
          </ac:spMkLst>
        </pc:spChg>
        <pc:spChg chg="mod topLvl">
          <ac:chgData name="Katarzyna Szajna | Łukasiewicz – PIMOT" userId="a5e4443c-418f-460a-879e-90069af24176" providerId="ADAL" clId="{FFE10747-B44D-408D-824F-177D9C426EFC}" dt="2026-08-10T10:23:11.739" v="82" actId="20577"/>
          <ac:spMkLst>
            <pc:docMk/>
            <pc:sldMk cId="2349034440" sldId="260"/>
            <ac:spMk id="7" creationId="{9FA7437B-71D2-4213-8FE4-3390EBC9E8A5}"/>
          </ac:spMkLst>
        </pc:spChg>
        <pc:spChg chg="mod">
          <ac:chgData name="Katarzyna Szajna | Łukasiewicz – PIMOT" userId="a5e4443c-418f-460a-879e-90069af24176" providerId="ADAL" clId="{FFE10747-B44D-408D-824F-177D9C426EFC}" dt="2026-08-10T09:12:15.222" v="27"/>
          <ac:spMkLst>
            <pc:docMk/>
            <pc:sldMk cId="2349034440" sldId="260"/>
            <ac:spMk id="9" creationId="{778ED303-C261-8705-142F-7307D7B00141}"/>
          </ac:spMkLst>
        </pc:spChg>
        <pc:grpChg chg="add del mod">
          <ac:chgData name="Katarzyna Szajna | Łukasiewicz – PIMOT" userId="a5e4443c-418f-460a-879e-90069af24176" providerId="ADAL" clId="{FFE10747-B44D-408D-824F-177D9C426EFC}" dt="2026-08-10T10:21:38.969" v="40" actId="165"/>
          <ac:grpSpMkLst>
            <pc:docMk/>
            <pc:sldMk cId="2349034440" sldId="260"/>
            <ac:grpSpMk id="4" creationId="{66B6CE3C-9F40-0613-8C9B-D573EBC59944}"/>
          </ac:grpSpMkLst>
        </pc:grpChg>
        <pc:grpChg chg="add mod">
          <ac:chgData name="Katarzyna Szajna | Łukasiewicz – PIMOT" userId="a5e4443c-418f-460a-879e-90069af24176" providerId="ADAL" clId="{FFE10747-B44D-408D-824F-177D9C426EFC}" dt="2026-08-10T09:12:15.222" v="27"/>
          <ac:grpSpMkLst>
            <pc:docMk/>
            <pc:sldMk cId="2349034440" sldId="260"/>
            <ac:grpSpMk id="8" creationId="{654835EB-B9CF-023C-F02C-C14BFCFB06DF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0T09:11:53.125" v="24" actId="931"/>
          <ac:picMkLst>
            <pc:docMk/>
            <pc:sldMk cId="2349034440" sldId="260"/>
            <ac:picMk id="3" creationId="{6297169D-9A02-830B-2FE2-DE26B7010F1A}"/>
          </ac:picMkLst>
        </pc:picChg>
      </pc:sldChg>
      <pc:sldChg chg="addSp modSp new mod">
        <pc:chgData name="Katarzyna Szajna | Łukasiewicz – PIMOT" userId="a5e4443c-418f-460a-879e-90069af24176" providerId="ADAL" clId="{FFE10747-B44D-408D-824F-177D9C426EFC}" dt="2026-08-10T12:04:11.021" v="87" actId="22"/>
        <pc:sldMkLst>
          <pc:docMk/>
          <pc:sldMk cId="1784150934" sldId="261"/>
        </pc:sldMkLst>
        <pc:spChg chg="mod">
          <ac:chgData name="Katarzyna Szajna | Łukasiewicz – PIMOT" userId="a5e4443c-418f-460a-879e-90069af24176" providerId="ADAL" clId="{FFE10747-B44D-408D-824F-177D9C426EFC}" dt="2026-08-10T12:04:05.044" v="86"/>
          <ac:spMkLst>
            <pc:docMk/>
            <pc:sldMk cId="1784150934" sldId="261"/>
            <ac:spMk id="5" creationId="{F68B207C-A93D-7FD6-CD17-0B9D8A8FC8A8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11.021" v="87" actId="22"/>
          <ac:spMkLst>
            <pc:docMk/>
            <pc:sldMk cId="1784150934" sldId="261"/>
            <ac:spMk id="7" creationId="{2558E261-6B7F-5379-98CB-F9AAB8EF6E01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11.021" v="87" actId="22"/>
          <ac:spMkLst>
            <pc:docMk/>
            <pc:sldMk cId="1784150934" sldId="261"/>
            <ac:spMk id="9" creationId="{4E5CDB1D-FCC5-0830-9FCC-2E7068F4EFE9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11.021" v="87" actId="22"/>
          <ac:spMkLst>
            <pc:docMk/>
            <pc:sldMk cId="1784150934" sldId="261"/>
            <ac:spMk id="11" creationId="{C463F9E2-2CFD-FE4A-FBED-87C388D01454}"/>
          </ac:spMkLst>
        </pc:spChg>
        <pc:grpChg chg="add mod">
          <ac:chgData name="Katarzyna Szajna | Łukasiewicz – PIMOT" userId="a5e4443c-418f-460a-879e-90069af24176" providerId="ADAL" clId="{FFE10747-B44D-408D-824F-177D9C426EFC}" dt="2026-08-10T12:04:05.044" v="86"/>
          <ac:grpSpMkLst>
            <pc:docMk/>
            <pc:sldMk cId="1784150934" sldId="261"/>
            <ac:grpSpMk id="4" creationId="{EF194FF3-49DD-BBAE-444A-704EBF1CE2CC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0T12:03:57.853" v="85" actId="931"/>
          <ac:picMkLst>
            <pc:docMk/>
            <pc:sldMk cId="1784150934" sldId="261"/>
            <ac:picMk id="3" creationId="{A8CC5B4E-43F4-F9A2-B5F8-73ABC8CCA88F}"/>
          </ac:picMkLst>
        </pc:picChg>
      </pc:sldChg>
      <pc:sldChg chg="addSp modSp new mod">
        <pc:chgData name="Katarzyna Szajna | Łukasiewicz – PIMOT" userId="a5e4443c-418f-460a-879e-90069af24176" providerId="ADAL" clId="{FFE10747-B44D-408D-824F-177D9C426EFC}" dt="2026-08-10T12:04:34.061" v="91" actId="22"/>
        <pc:sldMkLst>
          <pc:docMk/>
          <pc:sldMk cId="90476567" sldId="262"/>
        </pc:sldMkLst>
        <pc:spChg chg="mod">
          <ac:chgData name="Katarzyna Szajna | Łukasiewicz – PIMOT" userId="a5e4443c-418f-460a-879e-90069af24176" providerId="ADAL" clId="{FFE10747-B44D-408D-824F-177D9C426EFC}" dt="2026-08-10T12:04:28.759" v="90"/>
          <ac:spMkLst>
            <pc:docMk/>
            <pc:sldMk cId="90476567" sldId="262"/>
            <ac:spMk id="5" creationId="{2143B511-C95B-1D34-CBEF-F57F55CB5899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34.061" v="91" actId="22"/>
          <ac:spMkLst>
            <pc:docMk/>
            <pc:sldMk cId="90476567" sldId="262"/>
            <ac:spMk id="7" creationId="{00DD896A-6F91-12B8-BD7D-B6837BF58B12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34.061" v="91" actId="22"/>
          <ac:spMkLst>
            <pc:docMk/>
            <pc:sldMk cId="90476567" sldId="262"/>
            <ac:spMk id="9" creationId="{E2125BE7-6DEB-D5EE-5117-551DDD81AE19}"/>
          </ac:spMkLst>
        </pc:spChg>
        <pc:spChg chg="add">
          <ac:chgData name="Katarzyna Szajna | Łukasiewicz – PIMOT" userId="a5e4443c-418f-460a-879e-90069af24176" providerId="ADAL" clId="{FFE10747-B44D-408D-824F-177D9C426EFC}" dt="2026-08-10T12:04:34.061" v="91" actId="22"/>
          <ac:spMkLst>
            <pc:docMk/>
            <pc:sldMk cId="90476567" sldId="262"/>
            <ac:spMk id="11" creationId="{E5BE3DB1-EDC0-FB93-8C7D-B4042ED17A02}"/>
          </ac:spMkLst>
        </pc:spChg>
        <pc:grpChg chg="add mod">
          <ac:chgData name="Katarzyna Szajna | Łukasiewicz – PIMOT" userId="a5e4443c-418f-460a-879e-90069af24176" providerId="ADAL" clId="{FFE10747-B44D-408D-824F-177D9C426EFC}" dt="2026-08-10T12:04:28.759" v="90"/>
          <ac:grpSpMkLst>
            <pc:docMk/>
            <pc:sldMk cId="90476567" sldId="262"/>
            <ac:grpSpMk id="4" creationId="{9FE04311-4541-CA78-6DB7-151C430227D4}"/>
          </ac:grpSpMkLst>
        </pc:grpChg>
        <pc:picChg chg="add mod">
          <ac:chgData name="Katarzyna Szajna | Łukasiewicz – PIMOT" userId="a5e4443c-418f-460a-879e-90069af24176" providerId="ADAL" clId="{FFE10747-B44D-408D-824F-177D9C426EFC}" dt="2026-08-10T12:04:24.199" v="89" actId="931"/>
          <ac:picMkLst>
            <pc:docMk/>
            <pc:sldMk cId="90476567" sldId="262"/>
            <ac:picMk id="3" creationId="{6E67AB0D-B5D1-0117-CC63-C4EBBD09778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8CC5B4E-43F4-F9A2-B5F8-73ABC8CCA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" y="469"/>
            <a:ext cx="8952381" cy="7504762"/>
          </a:xfrm>
          <a:prstGeom prst="rect">
            <a:avLst/>
          </a:prstGeom>
        </p:spPr>
      </p:pic>
      <p:grpSp>
        <p:nvGrpSpPr>
          <p:cNvPr id="4" name="Group 17">
            <a:extLst>
              <a:ext uri="{FF2B5EF4-FFF2-40B4-BE49-F238E27FC236}">
                <a16:creationId xmlns:a16="http://schemas.microsoft.com/office/drawing/2014/main" id="{EF194FF3-49DD-BBAE-444A-704EBF1CE2CC}"/>
              </a:ext>
            </a:extLst>
          </p:cNvPr>
          <p:cNvGrpSpPr/>
          <p:nvPr/>
        </p:nvGrpSpPr>
        <p:grpSpPr>
          <a:xfrm>
            <a:off x="4883540" y="2659331"/>
            <a:ext cx="3756253" cy="3756253"/>
            <a:chOff x="0" y="0"/>
            <a:chExt cx="812800" cy="812800"/>
          </a:xfrm>
        </p:grpSpPr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F68B207C-A93D-7FD6-CD17-0B9D8A8FC8A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78303" r="-78303"/>
              </a:stretch>
            </a:blipFill>
            <a:ln w="19050" cap="sq">
              <a:solidFill>
                <a:srgbClr val="956739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21">
            <a:extLst>
              <a:ext uri="{FF2B5EF4-FFF2-40B4-BE49-F238E27FC236}">
                <a16:creationId xmlns:a16="http://schemas.microsoft.com/office/drawing/2014/main" id="{2558E261-6B7F-5379-98CB-F9AAB8EF6E01}"/>
              </a:ext>
            </a:extLst>
          </p:cNvPr>
          <p:cNvSpPr txBox="1"/>
          <p:nvPr/>
        </p:nvSpPr>
        <p:spPr>
          <a:xfrm>
            <a:off x="945836" y="6098146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IMIĘ I NAZWISKO</a:t>
            </a:r>
          </a:p>
        </p:txBody>
      </p:sp>
      <p:sp>
        <p:nvSpPr>
          <p:cNvPr id="9" name="TextBox 22">
            <a:extLst>
              <a:ext uri="{FF2B5EF4-FFF2-40B4-BE49-F238E27FC236}">
                <a16:creationId xmlns:a16="http://schemas.microsoft.com/office/drawing/2014/main" id="{4E5CDB1D-FCC5-0830-9FCC-2E7068F4EFE9}"/>
              </a:ext>
            </a:extLst>
          </p:cNvPr>
          <p:cNvSpPr txBox="1"/>
          <p:nvPr/>
        </p:nvSpPr>
        <p:spPr>
          <a:xfrm>
            <a:off x="945836" y="6611744"/>
            <a:ext cx="3166524" cy="164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1"/>
              </a:lnSpc>
            </a:pPr>
            <a:r>
              <a:rPr lang="en-US" sz="1050" spc="184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INSTYTUCJA / STANOWISKO</a:t>
            </a:r>
          </a:p>
        </p:txBody>
      </p:sp>
      <p:sp>
        <p:nvSpPr>
          <p:cNvPr id="11" name="TextBox 23">
            <a:extLst>
              <a:ext uri="{FF2B5EF4-FFF2-40B4-BE49-F238E27FC236}">
                <a16:creationId xmlns:a16="http://schemas.microsoft.com/office/drawing/2014/main" id="{C463F9E2-2CFD-FE4A-FBED-87C388D01454}"/>
              </a:ext>
            </a:extLst>
          </p:cNvPr>
          <p:cNvSpPr txBox="1"/>
          <p:nvPr/>
        </p:nvSpPr>
        <p:spPr>
          <a:xfrm>
            <a:off x="945836" y="5909866"/>
            <a:ext cx="4064314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pc="208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WYGŁOSZĘ REFERAT</a:t>
            </a:r>
          </a:p>
        </p:txBody>
      </p:sp>
    </p:spTree>
    <p:extLst>
      <p:ext uri="{BB962C8B-B14F-4D97-AF65-F5344CB8AC3E}">
        <p14:creationId xmlns:p14="http://schemas.microsoft.com/office/powerpoint/2010/main" val="1784150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D955FB7-0C5F-26F2-266D-01A456FE9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" y="469"/>
            <a:ext cx="8952381" cy="7504762"/>
          </a:xfrm>
          <a:prstGeom prst="rect">
            <a:avLst/>
          </a:prstGeom>
        </p:spPr>
      </p:pic>
      <p:grpSp>
        <p:nvGrpSpPr>
          <p:cNvPr id="4" name="Group 8">
            <a:extLst>
              <a:ext uri="{FF2B5EF4-FFF2-40B4-BE49-F238E27FC236}">
                <a16:creationId xmlns:a16="http://schemas.microsoft.com/office/drawing/2014/main" id="{9FE04311-4541-CA78-6DB7-151C430227D4}"/>
              </a:ext>
            </a:extLst>
          </p:cNvPr>
          <p:cNvGrpSpPr/>
          <p:nvPr/>
        </p:nvGrpSpPr>
        <p:grpSpPr>
          <a:xfrm>
            <a:off x="4883540" y="2659331"/>
            <a:ext cx="3756253" cy="3756253"/>
            <a:chOff x="0" y="0"/>
            <a:chExt cx="812800" cy="812800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2143B511-C95B-1D34-CBEF-F57F55CB589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l="-78303" r="-78303"/>
              </a:stretch>
            </a:blipFill>
            <a:ln w="19050" cap="sq">
              <a:solidFill>
                <a:srgbClr val="956739"/>
              </a:solidFill>
              <a:prstDash val="solid"/>
              <a:miter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7" name="TextBox 12">
            <a:extLst>
              <a:ext uri="{FF2B5EF4-FFF2-40B4-BE49-F238E27FC236}">
                <a16:creationId xmlns:a16="http://schemas.microsoft.com/office/drawing/2014/main" id="{00DD896A-6F91-12B8-BD7D-B6837BF58B12}"/>
              </a:ext>
            </a:extLst>
          </p:cNvPr>
          <p:cNvSpPr txBox="1"/>
          <p:nvPr/>
        </p:nvSpPr>
        <p:spPr>
          <a:xfrm>
            <a:off x="945836" y="6125328"/>
            <a:ext cx="4442552" cy="446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519" spc="125" dirty="0">
                <a:solidFill>
                  <a:srgbClr val="FFFFFF"/>
                </a:solidFill>
                <a:latin typeface="Verdana Pro"/>
                <a:ea typeface="Verdana Pro"/>
                <a:cs typeface="Verdana Pro"/>
                <a:sym typeface="Verdana Pro"/>
              </a:rPr>
              <a:t>FULL NAME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E2125BE7-6DEB-D5EE-5117-551DDD81AE19}"/>
              </a:ext>
            </a:extLst>
          </p:cNvPr>
          <p:cNvSpPr txBox="1"/>
          <p:nvPr/>
        </p:nvSpPr>
        <p:spPr>
          <a:xfrm>
            <a:off x="945836" y="6611744"/>
            <a:ext cx="3166524" cy="164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1"/>
              </a:lnSpc>
            </a:pPr>
            <a:r>
              <a:rPr lang="en-US" sz="1050" spc="184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AFFILIATION / POSITION</a:t>
            </a: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E5BE3DB1-EDC0-FB93-8C7D-B4042ED17A02}"/>
              </a:ext>
            </a:extLst>
          </p:cNvPr>
          <p:cNvSpPr txBox="1"/>
          <p:nvPr/>
        </p:nvSpPr>
        <p:spPr>
          <a:xfrm>
            <a:off x="945836" y="5909866"/>
            <a:ext cx="4442552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562"/>
              </a:lnSpc>
            </a:pPr>
            <a:r>
              <a:rPr lang="en-US" spc="208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I WILL </a:t>
            </a:r>
            <a:r>
              <a:rPr lang="pl-PL" spc="208" dirty="0">
                <a:solidFill>
                  <a:srgbClr val="8D5B23"/>
                </a:solidFill>
                <a:latin typeface="Verdana Pro"/>
                <a:ea typeface="Verdana Pro"/>
                <a:cs typeface="Verdana Pro"/>
                <a:sym typeface="Verdana Pro"/>
              </a:rPr>
              <a:t>PRESENT MY PAPER</a:t>
            </a:r>
            <a:endParaRPr lang="en-US" spc="208" dirty="0">
              <a:solidFill>
                <a:srgbClr val="8D5B23"/>
              </a:solidFill>
              <a:latin typeface="Verdana Pro"/>
              <a:ea typeface="Verdana Pro"/>
              <a:cs typeface="Verdana Pro"/>
              <a:sym typeface="Verdana Pro"/>
            </a:endParaRPr>
          </a:p>
        </p:txBody>
      </p:sp>
    </p:spTree>
    <p:extLst>
      <p:ext uri="{BB962C8B-B14F-4D97-AF65-F5344CB8AC3E}">
        <p14:creationId xmlns:p14="http://schemas.microsoft.com/office/powerpoint/2010/main" val="90476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18</Words>
  <Application>Microsoft Office PowerPoint</Application>
  <PresentationFormat>Niestandardowy</PresentationFormat>
  <Paragraphs>6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6" baseType="lpstr">
      <vt:lpstr>Calibri</vt:lpstr>
      <vt:lpstr>Arial</vt:lpstr>
      <vt:lpstr>Verdana Pro</vt:lpstr>
      <vt:lpstr>Office Theme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Szablon_prelegent_konferencji_PL Conference_speaker_template_EN</dc:title>
  <cp:lastModifiedBy>Marzena Zderkiewicz | Łukasiewicz – PIMOT</cp:lastModifiedBy>
  <cp:revision>4</cp:revision>
  <dcterms:created xsi:type="dcterms:W3CDTF">2006-08-16T00:00:00Z</dcterms:created>
  <dcterms:modified xsi:type="dcterms:W3CDTF">2026-09-04T09:50:30Z</dcterms:modified>
  <dc:identifier>DAHRmVc3a1A</dc:identifier>
</cp:coreProperties>
</file>