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63" r:id="rId3"/>
  </p:sldIdLst>
  <p:sldSz cx="8953500" cy="7505700"/>
  <p:notesSz cx="6858000" cy="9144000"/>
  <p:embeddedFontLst>
    <p:embeddedFont>
      <p:font typeface="Verdana Pro" panose="020B0604030504040204" pitchFamily="3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F247AD-112C-4353-9606-CDCD7AFE5871}" v="2" dt="2026-08-10T10:20:25.2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7" d="100"/>
          <a:sy n="97" d="100"/>
        </p:scale>
        <p:origin x="20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font" Target="fonts/font1.fntdata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Szajna | Łukasiewicz – PIMOT" userId="a5e4443c-418f-460a-879e-90069af24176" providerId="ADAL" clId="{FFE10747-B44D-408D-824F-177D9C426EFC}"/>
    <pc:docChg chg="undo custSel addSld delSld modSld">
      <pc:chgData name="Katarzyna Szajna | Łukasiewicz – PIMOT" userId="a5e4443c-418f-460a-879e-90069af24176" providerId="ADAL" clId="{FFE10747-B44D-408D-824F-177D9C426EFC}" dt="2026-08-10T12:02:09.720" v="55" actId="2696"/>
      <pc:docMkLst>
        <pc:docMk/>
      </pc:docMkLst>
      <pc:sldChg chg="delSp modSp del mod">
        <pc:chgData name="Katarzyna Szajna | Łukasiewicz – PIMOT" userId="a5e4443c-418f-460a-879e-90069af24176" providerId="ADAL" clId="{FFE10747-B44D-408D-824F-177D9C426EFC}" dt="2026-08-10T12:01:06.043" v="50" actId="2696"/>
        <pc:sldMkLst>
          <pc:docMk/>
          <pc:sldMk cId="156474704" sldId="260"/>
        </pc:sldMkLst>
        <pc:spChg chg="del mod topLvl">
          <ac:chgData name="Katarzyna Szajna | Łukasiewicz – PIMOT" userId="a5e4443c-418f-460a-879e-90069af24176" providerId="ADAL" clId="{FFE10747-B44D-408D-824F-177D9C426EFC}" dt="2026-08-10T10:19:53.454" v="9" actId="478"/>
          <ac:spMkLst>
            <pc:docMk/>
            <pc:sldMk cId="156474704" sldId="260"/>
            <ac:spMk id="7" creationId="{DEFC6F34-739E-131C-98AE-597A91A7E66F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0:03.366" v="12" actId="1076"/>
          <ac:spMkLst>
            <pc:docMk/>
            <pc:sldMk cId="156474704" sldId="260"/>
            <ac:spMk id="8" creationId="{B79D9600-53F0-076C-B5B5-39A4ED105AEE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0:17.849" v="14" actId="404"/>
          <ac:spMkLst>
            <pc:docMk/>
            <pc:sldMk cId="156474704" sldId="260"/>
            <ac:spMk id="9" creationId="{FB3C91D7-C15B-8FE2-805C-DC664E1A52EE}"/>
          </ac:spMkLst>
        </pc:spChg>
        <pc:grpChg chg="del">
          <ac:chgData name="Katarzyna Szajna | Łukasiewicz – PIMOT" userId="a5e4443c-418f-460a-879e-90069af24176" providerId="ADAL" clId="{FFE10747-B44D-408D-824F-177D9C426EFC}" dt="2026-08-10T10:19:22.979" v="3" actId="165"/>
          <ac:grpSpMkLst>
            <pc:docMk/>
            <pc:sldMk cId="156474704" sldId="260"/>
            <ac:grpSpMk id="6" creationId="{1D778CA0-1CCA-8C1A-A9E3-83A6501226B1}"/>
          </ac:grpSpMkLst>
        </pc:grpChg>
        <pc:picChg chg="mod">
          <ac:chgData name="Katarzyna Szajna | Łukasiewicz – PIMOT" userId="a5e4443c-418f-460a-879e-90069af24176" providerId="ADAL" clId="{FFE10747-B44D-408D-824F-177D9C426EFC}" dt="2026-08-10T10:19:58.438" v="11" actId="1076"/>
          <ac:picMkLst>
            <pc:docMk/>
            <pc:sldMk cId="156474704" sldId="260"/>
            <ac:picMk id="5" creationId="{0FC2B46A-1906-2F9E-9049-D771407E39A0}"/>
          </ac:picMkLst>
        </pc:picChg>
      </pc:sldChg>
      <pc:sldChg chg="addSp delSp modSp del mod">
        <pc:chgData name="Katarzyna Szajna | Łukasiewicz – PIMOT" userId="a5e4443c-418f-460a-879e-90069af24176" providerId="ADAL" clId="{FFE10747-B44D-408D-824F-177D9C426EFC}" dt="2026-08-10T12:02:09.720" v="55" actId="2696"/>
        <pc:sldMkLst>
          <pc:docMk/>
          <pc:sldMk cId="3469832402" sldId="261"/>
        </pc:sldMkLst>
        <pc:spChg chg="add del mod">
          <ac:chgData name="Katarzyna Szajna | Łukasiewicz – PIMOT" userId="a5e4443c-418f-460a-879e-90069af24176" providerId="ADAL" clId="{FFE10747-B44D-408D-824F-177D9C426EFC}" dt="2026-08-10T11:54:27.834" v="45" actId="478"/>
          <ac:spMkLst>
            <pc:docMk/>
            <pc:sldMk cId="3469832402" sldId="261"/>
            <ac:spMk id="4" creationId="{A37FC8FF-404D-E573-6D50-EA6AE90614E2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0:25.280" v="15" actId="165"/>
          <ac:spMkLst>
            <pc:docMk/>
            <pc:sldMk cId="3469832402" sldId="261"/>
            <ac:spMk id="5" creationId="{521BE7BB-356B-0D50-AC3B-AB59AF9ED130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1:54:16.554" v="44" actId="1076"/>
          <ac:spMkLst>
            <pc:docMk/>
            <pc:sldMk cId="3469832402" sldId="261"/>
            <ac:spMk id="6" creationId="{407C4226-0D74-4948-C278-6A12FA8C70F2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1:54:16.554" v="44" actId="1076"/>
          <ac:spMkLst>
            <pc:docMk/>
            <pc:sldMk cId="3469832402" sldId="261"/>
            <ac:spMk id="7" creationId="{AE9DCF2A-4D93-5BD6-D8A0-D4885CD7E8BD}"/>
          </ac:spMkLst>
        </pc:spChg>
        <pc:grpChg chg="del">
          <ac:chgData name="Katarzyna Szajna | Łukasiewicz – PIMOT" userId="a5e4443c-418f-460a-879e-90069af24176" providerId="ADAL" clId="{FFE10747-B44D-408D-824F-177D9C426EFC}" dt="2026-08-10T10:20:25.280" v="15" actId="165"/>
          <ac:grpSpMkLst>
            <pc:docMk/>
            <pc:sldMk cId="3469832402" sldId="261"/>
            <ac:grpSpMk id="4" creationId="{B23FF0B6-74E5-EEE9-54DB-1DB0510A43F4}"/>
          </ac:grpSpMkLst>
        </pc:grpChg>
        <pc:picChg chg="mod">
          <ac:chgData name="Katarzyna Szajna | Łukasiewicz – PIMOT" userId="a5e4443c-418f-460a-879e-90069af24176" providerId="ADAL" clId="{FFE10747-B44D-408D-824F-177D9C426EFC}" dt="2026-08-10T11:54:16.554" v="44" actId="1076"/>
          <ac:picMkLst>
            <pc:docMk/>
            <pc:sldMk cId="3469832402" sldId="261"/>
            <ac:picMk id="3" creationId="{0BCA9F84-24AF-AB16-51D6-9F03C16AFDD3}"/>
          </ac:picMkLst>
        </pc:picChg>
      </pc:sldChg>
      <pc:sldChg chg="addSp modSp new mod">
        <pc:chgData name="Katarzyna Szajna | Łukasiewicz – PIMOT" userId="a5e4443c-418f-460a-879e-90069af24176" providerId="ADAL" clId="{FFE10747-B44D-408D-824F-177D9C426EFC}" dt="2026-08-10T12:01:00.017" v="49" actId="22"/>
        <pc:sldMkLst>
          <pc:docMk/>
          <pc:sldMk cId="2012849592" sldId="262"/>
        </pc:sldMkLst>
        <pc:spChg chg="add">
          <ac:chgData name="Katarzyna Szajna | Łukasiewicz – PIMOT" userId="a5e4443c-418f-460a-879e-90069af24176" providerId="ADAL" clId="{FFE10747-B44D-408D-824F-177D9C426EFC}" dt="2026-08-10T12:00:54.930" v="48" actId="22"/>
          <ac:spMkLst>
            <pc:docMk/>
            <pc:sldMk cId="2012849592" sldId="262"/>
            <ac:spMk id="5" creationId="{BEA8DDEE-4036-8648-6FEB-686E8CF9EF3C}"/>
          </ac:spMkLst>
        </pc:spChg>
        <pc:spChg chg="add">
          <ac:chgData name="Katarzyna Szajna | Łukasiewicz – PIMOT" userId="a5e4443c-418f-460a-879e-90069af24176" providerId="ADAL" clId="{FFE10747-B44D-408D-824F-177D9C426EFC}" dt="2026-08-10T12:01:00.017" v="49" actId="22"/>
          <ac:spMkLst>
            <pc:docMk/>
            <pc:sldMk cId="2012849592" sldId="262"/>
            <ac:spMk id="7" creationId="{683450DC-5CD5-F58C-05BA-669D27791D09}"/>
          </ac:spMkLst>
        </pc:spChg>
        <pc:spChg chg="add">
          <ac:chgData name="Katarzyna Szajna | Łukasiewicz – PIMOT" userId="a5e4443c-418f-460a-879e-90069af24176" providerId="ADAL" clId="{FFE10747-B44D-408D-824F-177D9C426EFC}" dt="2026-08-10T12:01:00.017" v="49" actId="22"/>
          <ac:spMkLst>
            <pc:docMk/>
            <pc:sldMk cId="2012849592" sldId="262"/>
            <ac:spMk id="9" creationId="{693ACCF9-9D26-DB8D-1A45-E4A23E865E82}"/>
          </ac:spMkLst>
        </pc:spChg>
        <pc:picChg chg="add mod">
          <ac:chgData name="Katarzyna Szajna | Łukasiewicz – PIMOT" userId="a5e4443c-418f-460a-879e-90069af24176" providerId="ADAL" clId="{FFE10747-B44D-408D-824F-177D9C426EFC}" dt="2026-08-10T12:00:34.081" v="47" actId="931"/>
          <ac:picMkLst>
            <pc:docMk/>
            <pc:sldMk cId="2012849592" sldId="262"/>
            <ac:picMk id="3" creationId="{05023437-BC77-5785-F989-0AE1FB1E256A}"/>
          </ac:picMkLst>
        </pc:picChg>
      </pc:sldChg>
      <pc:sldChg chg="addSp modSp new mod">
        <pc:chgData name="Katarzyna Szajna | Łukasiewicz – PIMOT" userId="a5e4443c-418f-460a-879e-90069af24176" providerId="ADAL" clId="{FFE10747-B44D-408D-824F-177D9C426EFC}" dt="2026-08-10T12:02:06.163" v="54" actId="22"/>
        <pc:sldMkLst>
          <pc:docMk/>
          <pc:sldMk cId="2553533565" sldId="263"/>
        </pc:sldMkLst>
        <pc:spChg chg="add">
          <ac:chgData name="Katarzyna Szajna | Łukasiewicz – PIMOT" userId="a5e4443c-418f-460a-879e-90069af24176" providerId="ADAL" clId="{FFE10747-B44D-408D-824F-177D9C426EFC}" dt="2026-08-10T12:02:02.165" v="53" actId="22"/>
          <ac:spMkLst>
            <pc:docMk/>
            <pc:sldMk cId="2553533565" sldId="263"/>
            <ac:spMk id="5" creationId="{CC2FB269-B152-DB3A-E8FB-01F446C93003}"/>
          </ac:spMkLst>
        </pc:spChg>
        <pc:spChg chg="add">
          <ac:chgData name="Katarzyna Szajna | Łukasiewicz – PIMOT" userId="a5e4443c-418f-460a-879e-90069af24176" providerId="ADAL" clId="{FFE10747-B44D-408D-824F-177D9C426EFC}" dt="2026-08-10T12:02:02.165" v="53" actId="22"/>
          <ac:spMkLst>
            <pc:docMk/>
            <pc:sldMk cId="2553533565" sldId="263"/>
            <ac:spMk id="7" creationId="{8D1F3023-409D-C5F2-8471-59A4E8D82E4B}"/>
          </ac:spMkLst>
        </pc:spChg>
        <pc:spChg chg="add">
          <ac:chgData name="Katarzyna Szajna | Łukasiewicz – PIMOT" userId="a5e4443c-418f-460a-879e-90069af24176" providerId="ADAL" clId="{FFE10747-B44D-408D-824F-177D9C426EFC}" dt="2026-08-10T12:02:06.163" v="54" actId="22"/>
          <ac:spMkLst>
            <pc:docMk/>
            <pc:sldMk cId="2553533565" sldId="263"/>
            <ac:spMk id="9" creationId="{7AD01D04-E7FE-33E3-509E-B6C079888AE6}"/>
          </ac:spMkLst>
        </pc:spChg>
        <pc:picChg chg="add mod">
          <ac:chgData name="Katarzyna Szajna | Łukasiewicz – PIMOT" userId="a5e4443c-418f-460a-879e-90069af24176" providerId="ADAL" clId="{FFE10747-B44D-408D-824F-177D9C426EFC}" dt="2026-08-10T12:01:52.685" v="52" actId="931"/>
          <ac:picMkLst>
            <pc:docMk/>
            <pc:sldMk cId="2553533565" sldId="263"/>
            <ac:picMk id="3" creationId="{FE8886BD-7188-4C64-D581-721CEB2A54E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5023437-BC77-5785-F989-0AE1FB1E2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" y="469"/>
            <a:ext cx="8952381" cy="7504762"/>
          </a:xfrm>
          <a:prstGeom prst="rect">
            <a:avLst/>
          </a:prstGeom>
        </p:spPr>
      </p:pic>
      <p:sp>
        <p:nvSpPr>
          <p:cNvPr id="5" name="TextBox 22">
            <a:extLst>
              <a:ext uri="{FF2B5EF4-FFF2-40B4-BE49-F238E27FC236}">
                <a16:creationId xmlns:a16="http://schemas.microsoft.com/office/drawing/2014/main" id="{BEA8DDEE-4036-8648-6FEB-686E8CF9EF3C}"/>
              </a:ext>
            </a:extLst>
          </p:cNvPr>
          <p:cNvSpPr txBox="1"/>
          <p:nvPr/>
        </p:nvSpPr>
        <p:spPr>
          <a:xfrm>
            <a:off x="6308818" y="3788905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LOGO</a:t>
            </a: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683450DC-5CD5-F58C-05BA-669D27791D09}"/>
              </a:ext>
            </a:extLst>
          </p:cNvPr>
          <p:cNvSpPr txBox="1"/>
          <p:nvPr/>
        </p:nvSpPr>
        <p:spPr>
          <a:xfrm>
            <a:off x="945836" y="6142130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NAZWA FIRMY</a:t>
            </a: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693ACCF9-9D26-DB8D-1A45-E4A23E865E82}"/>
              </a:ext>
            </a:extLst>
          </p:cNvPr>
          <p:cNvSpPr txBox="1"/>
          <p:nvPr/>
        </p:nvSpPr>
        <p:spPr>
          <a:xfrm>
            <a:off x="924161" y="5966855"/>
            <a:ext cx="5969314" cy="217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z="2400" spc="208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PARTNER KONFERENCJI</a:t>
            </a:r>
          </a:p>
        </p:txBody>
      </p:sp>
    </p:spTree>
    <p:extLst>
      <p:ext uri="{BB962C8B-B14F-4D97-AF65-F5344CB8AC3E}">
        <p14:creationId xmlns:p14="http://schemas.microsoft.com/office/powerpoint/2010/main" val="2012849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C35B1FA0-2CEC-C3DC-C2BB-67E193C14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" y="469"/>
            <a:ext cx="8952381" cy="7504762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CC2FB269-B152-DB3A-E8FB-01F446C93003}"/>
              </a:ext>
            </a:extLst>
          </p:cNvPr>
          <p:cNvSpPr txBox="1"/>
          <p:nvPr/>
        </p:nvSpPr>
        <p:spPr>
          <a:xfrm>
            <a:off x="930250" y="6177930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COMPANY NAME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8D1F3023-409D-C5F2-8471-59A4E8D82E4B}"/>
              </a:ext>
            </a:extLst>
          </p:cNvPr>
          <p:cNvSpPr txBox="1"/>
          <p:nvPr/>
        </p:nvSpPr>
        <p:spPr>
          <a:xfrm>
            <a:off x="930250" y="5973707"/>
            <a:ext cx="4369114" cy="217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z="2400" spc="208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CONFERENCE PARTNER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7AD01D04-E7FE-33E3-509E-B6C079888AE6}"/>
              </a:ext>
            </a:extLst>
          </p:cNvPr>
          <p:cNvSpPr txBox="1"/>
          <p:nvPr/>
        </p:nvSpPr>
        <p:spPr>
          <a:xfrm>
            <a:off x="6461218" y="3941305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553533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10</Words>
  <Application>Microsoft Office PowerPoint</Application>
  <PresentationFormat>Niestandardowy</PresentationFormat>
  <Paragraphs>6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Calibri</vt:lpstr>
      <vt:lpstr>Verdana Pro</vt:lpstr>
      <vt:lpstr>Arial</vt:lpstr>
      <vt:lpstr>Office Theme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Szablon_partner_konferencji_PL Conference_partner_template_EN</dc:title>
  <dc:creator>Katarzyna Szajna | Łukasiewicz – PIMOT</dc:creator>
  <cp:lastModifiedBy>Marzena Zderkiewicz | Łukasiewicz – PIMOT</cp:lastModifiedBy>
  <cp:revision>4</cp:revision>
  <dcterms:created xsi:type="dcterms:W3CDTF">2006-08-16T00:00:00Z</dcterms:created>
  <dcterms:modified xsi:type="dcterms:W3CDTF">2026-09-04T09:49:43Z</dcterms:modified>
  <dc:identifier>DAHRnN3yVWk</dc:identifier>
</cp:coreProperties>
</file>