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</p:sldIdLst>
  <p:sldSz cx="21602700" cy="28803600"/>
  <p:notesSz cx="6858000" cy="9144000"/>
  <p:embeddedFontLst>
    <p:embeddedFont>
      <p:font typeface="Open Sans" charset="1" panose="020B0606030504020204"/>
      <p:regular r:id="rId7"/>
    </p:embeddedFont>
    <p:embeddedFont>
      <p:font typeface="Verdana Pro Bold" charset="1" panose="020B0804030504040204"/>
      <p:regular r:id="rId8"/>
    </p:embeddedFont>
    <p:embeddedFont>
      <p:font typeface="Verdana Pro" charset="1" panose="020B0604030504040204"/>
      <p:regular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Relationship Id="rId7" Target="../media/image6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752911" y="27356992"/>
            <a:ext cx="18094178" cy="996109"/>
            <a:chOff x="0" y="0"/>
            <a:chExt cx="24125570" cy="13281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7383738" y="0"/>
              <a:ext cx="4016732" cy="1300417"/>
            </a:xfrm>
            <a:custGeom>
              <a:avLst/>
              <a:gdLst/>
              <a:ahLst/>
              <a:cxnLst/>
              <a:rect r="r" b="b" t="t" l="l"/>
              <a:pathLst>
                <a:path h="1300417" w="4016732">
                  <a:moveTo>
                    <a:pt x="0" y="0"/>
                  </a:moveTo>
                  <a:lnTo>
                    <a:pt x="4016732" y="0"/>
                  </a:lnTo>
                  <a:lnTo>
                    <a:pt x="4016732" y="1300417"/>
                  </a:lnTo>
                  <a:lnTo>
                    <a:pt x="0" y="130041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2023804" y="0"/>
              <a:ext cx="1031287" cy="1225898"/>
            </a:xfrm>
            <a:custGeom>
              <a:avLst/>
              <a:gdLst/>
              <a:ahLst/>
              <a:cxnLst/>
              <a:rect r="r" b="b" t="t" l="l"/>
              <a:pathLst>
                <a:path h="1225898" w="1031287">
                  <a:moveTo>
                    <a:pt x="0" y="0"/>
                  </a:moveTo>
                  <a:lnTo>
                    <a:pt x="1031287" y="0"/>
                  </a:lnTo>
                  <a:lnTo>
                    <a:pt x="1031287" y="1225898"/>
                  </a:lnTo>
                  <a:lnTo>
                    <a:pt x="0" y="12258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0" y="52564"/>
              <a:ext cx="1548164" cy="987637"/>
            </a:xfrm>
            <a:custGeom>
              <a:avLst/>
              <a:gdLst/>
              <a:ahLst/>
              <a:cxnLst/>
              <a:rect r="r" b="b" t="t" l="l"/>
              <a:pathLst>
                <a:path h="987637" w="1548164">
                  <a:moveTo>
                    <a:pt x="0" y="0"/>
                  </a:moveTo>
                  <a:lnTo>
                    <a:pt x="1548164" y="0"/>
                  </a:lnTo>
                  <a:lnTo>
                    <a:pt x="1548164" y="987636"/>
                  </a:lnTo>
                  <a:lnTo>
                    <a:pt x="0" y="9876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2881" t="-3011" r="-3842" b="-3011"/>
              </a:stretch>
            </a:blip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3239702" y="83062"/>
              <a:ext cx="4050685" cy="1053178"/>
            </a:xfrm>
            <a:custGeom>
              <a:avLst/>
              <a:gdLst/>
              <a:ahLst/>
              <a:cxnLst/>
              <a:rect r="r" b="b" t="t" l="l"/>
              <a:pathLst>
                <a:path h="1053178" w="4050685">
                  <a:moveTo>
                    <a:pt x="0" y="0"/>
                  </a:moveTo>
                  <a:lnTo>
                    <a:pt x="4050685" y="0"/>
                  </a:lnTo>
                  <a:lnTo>
                    <a:pt x="4050685" y="1053178"/>
                  </a:lnTo>
                  <a:lnTo>
                    <a:pt x="0" y="10531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  <p:sp>
          <p:nvSpPr>
            <p:cNvPr name="TextBox 7" id="7"/>
            <p:cNvSpPr txBox="true"/>
            <p:nvPr/>
          </p:nvSpPr>
          <p:spPr>
            <a:xfrm rot="0">
              <a:off x="11483657" y="141859"/>
              <a:ext cx="12641914" cy="118628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864"/>
                </a:lnSpc>
                <a:spcBef>
                  <a:spcPct val="0"/>
                </a:spcBef>
              </a:pPr>
              <a:r>
                <a:rPr lang="en-US" sz="1331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Project financed from the state budget funds granted by the Minister of Science and Higher Education under the “Science Vectors” Programme. Agreement No.: WNK/SN/0117/2025/01, Amount of funding: PLN 399,929.17, Total project value: PLN 533,238.89</a:t>
              </a:r>
            </a:p>
            <a:p>
              <a:pPr algn="l">
                <a:lnSpc>
                  <a:spcPts val="1864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619006" y="623699"/>
            <a:ext cx="20361987" cy="1770915"/>
            <a:chOff x="0" y="0"/>
            <a:chExt cx="27149316" cy="236122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31343" cy="2295274"/>
            </a:xfrm>
            <a:custGeom>
              <a:avLst/>
              <a:gdLst/>
              <a:ahLst/>
              <a:cxnLst/>
              <a:rect r="r" b="b" t="t" l="l"/>
              <a:pathLst>
                <a:path h="2295274" w="2431343">
                  <a:moveTo>
                    <a:pt x="0" y="0"/>
                  </a:moveTo>
                  <a:lnTo>
                    <a:pt x="2431343" y="0"/>
                  </a:lnTo>
                  <a:lnTo>
                    <a:pt x="2431343" y="2295274"/>
                  </a:lnTo>
                  <a:lnTo>
                    <a:pt x="0" y="22952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  <p:sp>
          <p:nvSpPr>
            <p:cNvPr name="TextBox 10" id="10"/>
            <p:cNvSpPr txBox="true"/>
            <p:nvPr/>
          </p:nvSpPr>
          <p:spPr>
            <a:xfrm rot="0">
              <a:off x="2835858" y="265411"/>
              <a:ext cx="23255178" cy="169777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5372"/>
                </a:lnSpc>
              </a:pPr>
              <a:r>
                <a:rPr lang="en-US" sz="3837" b="true">
                  <a:solidFill>
                    <a:srgbClr val="956739"/>
                  </a:solidFill>
                  <a:latin typeface="Verdana Pro Bold"/>
                  <a:ea typeface="Verdana Pro Bold"/>
                  <a:cs typeface="Verdana Pro Bold"/>
                  <a:sym typeface="Verdana Pro Bold"/>
                </a:rPr>
                <a:t>4TH SC</a:t>
              </a:r>
              <a:r>
                <a:rPr lang="en-US" b="true" sz="3837">
                  <a:solidFill>
                    <a:srgbClr val="956739"/>
                  </a:solidFill>
                  <a:latin typeface="Verdana Pro Bold"/>
                  <a:ea typeface="Verdana Pro Bold"/>
                  <a:cs typeface="Verdana Pro Bold"/>
                  <a:sym typeface="Verdana Pro Bold"/>
                </a:rPr>
                <a:t>IENTIFIC AND TECHNICAL CONFERENCE</a:t>
              </a:r>
            </a:p>
            <a:p>
              <a:pPr algn="l">
                <a:lnSpc>
                  <a:spcPts val="5372"/>
                </a:lnSpc>
              </a:pP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2835858" y="1138112"/>
              <a:ext cx="24313459" cy="12231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791"/>
                </a:lnSpc>
              </a:pPr>
              <a:r>
                <a:rPr lang="en-US" sz="3033">
                  <a:solidFill>
                    <a:srgbClr val="000000"/>
                  </a:solidFill>
                  <a:latin typeface="Verdana Pro"/>
                  <a:ea typeface="Verdana Pro"/>
                  <a:cs typeface="Verdana Pro"/>
                  <a:sym typeface="Verdana Pro"/>
                </a:rPr>
                <a:t>Autonomous vehicles – Challenges and opportunities for the economy and national defense</a:t>
              </a:r>
            </a:p>
            <a:p>
              <a:pPr algn="l">
                <a:lnSpc>
                  <a:spcPts val="3791"/>
                </a:lnSpc>
              </a:pPr>
            </a:p>
          </p:txBody>
        </p:sp>
      </p:grpSp>
      <p:sp>
        <p:nvSpPr>
          <p:cNvPr name="AutoShape 12" id="12"/>
          <p:cNvSpPr/>
          <p:nvPr/>
        </p:nvSpPr>
        <p:spPr>
          <a:xfrm flipV="true">
            <a:off x="341019" y="2854506"/>
            <a:ext cx="20639975" cy="0"/>
          </a:xfrm>
          <a:prstGeom prst="line">
            <a:avLst/>
          </a:prstGeom>
          <a:ln cap="flat" w="952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3" id="13"/>
          <p:cNvSpPr/>
          <p:nvPr/>
        </p:nvSpPr>
        <p:spPr>
          <a:xfrm>
            <a:off x="619006" y="26903069"/>
            <a:ext cx="20639975" cy="0"/>
          </a:xfrm>
          <a:prstGeom prst="line">
            <a:avLst/>
          </a:prstGeom>
          <a:ln cap="flat" w="9525">
            <a:solidFill>
              <a:srgbClr val="A29DA4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14" id="14"/>
          <p:cNvGrpSpPr/>
          <p:nvPr/>
        </p:nvGrpSpPr>
        <p:grpSpPr>
          <a:xfrm rot="0">
            <a:off x="4266232" y="27074222"/>
            <a:ext cx="3046395" cy="1481971"/>
            <a:chOff x="0" y="0"/>
            <a:chExt cx="382116" cy="185887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382116" cy="185887"/>
            </a:xfrm>
            <a:custGeom>
              <a:avLst/>
              <a:gdLst/>
              <a:ahLst/>
              <a:cxnLst/>
              <a:rect r="r" b="b" t="t" l="l"/>
              <a:pathLst>
                <a:path h="185887" w="382116">
                  <a:moveTo>
                    <a:pt x="0" y="0"/>
                  </a:moveTo>
                  <a:lnTo>
                    <a:pt x="382116" y="0"/>
                  </a:lnTo>
                  <a:lnTo>
                    <a:pt x="382116" y="185887"/>
                  </a:lnTo>
                  <a:lnTo>
                    <a:pt x="0" y="18588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66675"/>
              <a:ext cx="382116" cy="25256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372"/>
                </a:lnSpc>
              </a:pPr>
            </a:p>
          </p:txBody>
        </p:sp>
      </p:grpSp>
      <p:sp>
        <p:nvSpPr>
          <p:cNvPr name="Freeform 17" id="17"/>
          <p:cNvSpPr/>
          <p:nvPr/>
        </p:nvSpPr>
        <p:spPr>
          <a:xfrm flipH="false" flipV="false" rot="0">
            <a:off x="4266232" y="27575935"/>
            <a:ext cx="3046395" cy="630223"/>
          </a:xfrm>
          <a:custGeom>
            <a:avLst/>
            <a:gdLst/>
            <a:ahLst/>
            <a:cxnLst/>
            <a:rect r="r" b="b" t="t" l="l"/>
            <a:pathLst>
              <a:path h="630223" w="3046395">
                <a:moveTo>
                  <a:pt x="0" y="0"/>
                </a:moveTo>
                <a:lnTo>
                  <a:pt x="3046395" y="0"/>
                </a:lnTo>
                <a:lnTo>
                  <a:pt x="3046395" y="630223"/>
                </a:lnTo>
                <a:lnTo>
                  <a:pt x="0" y="63022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DAHSDmOPhEM</dc:identifier>
  <dcterms:modified xsi:type="dcterms:W3CDTF">2011-08-01T06:04:30Z</dcterms:modified>
  <cp:revision>1</cp:revision>
  <dc:title>Poster</dc:title>
</cp:coreProperties>
</file>