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8"/>
  </p:notesMasterIdLst>
  <p:sldIdLst>
    <p:sldId id="271" r:id="rId2"/>
    <p:sldId id="276" r:id="rId3"/>
    <p:sldId id="277" r:id="rId4"/>
    <p:sldId id="278" r:id="rId5"/>
    <p:sldId id="279" r:id="rId6"/>
    <p:sldId id="272" r:id="rId7"/>
  </p:sldIdLst>
  <p:sldSz cx="21599525" cy="10799763"/>
  <p:notesSz cx="6858000" cy="9144000"/>
  <p:embeddedFontLst>
    <p:embeddedFont>
      <p:font typeface="Verdana" panose="020B0604030504040204" pitchFamily="34" charset="0"/>
      <p:regular r:id="rId9"/>
      <p:bold r:id="rId10"/>
      <p:italic r:id="rId11"/>
      <p:boldItalic r:id="rId12"/>
    </p:embeddedFont>
    <p:embeddedFont>
      <p:font typeface="Verdana Bold" panose="020B0604020202020204" charset="0"/>
      <p:regular r:id="rId13"/>
    </p:embeddedFont>
    <p:embeddedFont>
      <p:font typeface="Verdana Pro" panose="020B0604030504040204" pitchFamily="34" charset="0"/>
      <p:regular r:id="rId14"/>
      <p:bold r:id="rId15"/>
      <p:italic r:id="rId16"/>
      <p:boldItalic r:id="rId17"/>
    </p:embeddedFont>
    <p:embeddedFont>
      <p:font typeface="Verdana Pro Bold" panose="020B0804030504040204" charset="0"/>
      <p:regular r:id="rId18"/>
    </p:embeddedFont>
  </p:embeddedFontLst>
  <p:defaultTextStyle>
    <a:defPPr>
      <a:defRPr lang="en-US"/>
    </a:defPPr>
    <a:lvl1pPr marL="0" algn="l" defTabSz="1036747" rtl="0" eaLnBrk="1" latinLnBrk="0" hangingPunct="1">
      <a:defRPr sz="2041" kern="1200">
        <a:solidFill>
          <a:schemeClr val="tx1"/>
        </a:solidFill>
        <a:latin typeface="+mn-lt"/>
        <a:ea typeface="+mn-ea"/>
        <a:cs typeface="+mn-cs"/>
      </a:defRPr>
    </a:lvl1pPr>
    <a:lvl2pPr marL="518373" algn="l" defTabSz="1036747" rtl="0" eaLnBrk="1" latinLnBrk="0" hangingPunct="1">
      <a:defRPr sz="2041" kern="1200">
        <a:solidFill>
          <a:schemeClr val="tx1"/>
        </a:solidFill>
        <a:latin typeface="+mn-lt"/>
        <a:ea typeface="+mn-ea"/>
        <a:cs typeface="+mn-cs"/>
      </a:defRPr>
    </a:lvl2pPr>
    <a:lvl3pPr marL="1036747" algn="l" defTabSz="1036747" rtl="0" eaLnBrk="1" latinLnBrk="0" hangingPunct="1">
      <a:defRPr sz="2041" kern="1200">
        <a:solidFill>
          <a:schemeClr val="tx1"/>
        </a:solidFill>
        <a:latin typeface="+mn-lt"/>
        <a:ea typeface="+mn-ea"/>
        <a:cs typeface="+mn-cs"/>
      </a:defRPr>
    </a:lvl3pPr>
    <a:lvl4pPr marL="1555120" algn="l" defTabSz="1036747" rtl="0" eaLnBrk="1" latinLnBrk="0" hangingPunct="1">
      <a:defRPr sz="2041" kern="1200">
        <a:solidFill>
          <a:schemeClr val="tx1"/>
        </a:solidFill>
        <a:latin typeface="+mn-lt"/>
        <a:ea typeface="+mn-ea"/>
        <a:cs typeface="+mn-cs"/>
      </a:defRPr>
    </a:lvl4pPr>
    <a:lvl5pPr marL="2073493" algn="l" defTabSz="1036747" rtl="0" eaLnBrk="1" latinLnBrk="0" hangingPunct="1">
      <a:defRPr sz="2041" kern="1200">
        <a:solidFill>
          <a:schemeClr val="tx1"/>
        </a:solidFill>
        <a:latin typeface="+mn-lt"/>
        <a:ea typeface="+mn-ea"/>
        <a:cs typeface="+mn-cs"/>
      </a:defRPr>
    </a:lvl5pPr>
    <a:lvl6pPr marL="2591867" algn="l" defTabSz="1036747" rtl="0" eaLnBrk="1" latinLnBrk="0" hangingPunct="1">
      <a:defRPr sz="2041" kern="1200">
        <a:solidFill>
          <a:schemeClr val="tx1"/>
        </a:solidFill>
        <a:latin typeface="+mn-lt"/>
        <a:ea typeface="+mn-ea"/>
        <a:cs typeface="+mn-cs"/>
      </a:defRPr>
    </a:lvl6pPr>
    <a:lvl7pPr marL="3110240" algn="l" defTabSz="1036747" rtl="0" eaLnBrk="1" latinLnBrk="0" hangingPunct="1">
      <a:defRPr sz="2041" kern="1200">
        <a:solidFill>
          <a:schemeClr val="tx1"/>
        </a:solidFill>
        <a:latin typeface="+mn-lt"/>
        <a:ea typeface="+mn-ea"/>
        <a:cs typeface="+mn-cs"/>
      </a:defRPr>
    </a:lvl7pPr>
    <a:lvl8pPr marL="3628614" algn="l" defTabSz="1036747" rtl="0" eaLnBrk="1" latinLnBrk="0" hangingPunct="1">
      <a:defRPr sz="2041" kern="1200">
        <a:solidFill>
          <a:schemeClr val="tx1"/>
        </a:solidFill>
        <a:latin typeface="+mn-lt"/>
        <a:ea typeface="+mn-ea"/>
        <a:cs typeface="+mn-cs"/>
      </a:defRPr>
    </a:lvl8pPr>
    <a:lvl9pPr marL="4146987" algn="l" defTabSz="1036747" rtl="0" eaLnBrk="1" latinLnBrk="0" hangingPunct="1">
      <a:defRPr sz="204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3" userDrawn="1">
          <p15:clr>
            <a:srgbClr val="A4A3A4"/>
          </p15:clr>
        </p15:guide>
        <p15:guide id="2" pos="340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6FB8EC-1C7F-4C91-8FBC-DFCA93BFA9C2}" v="27" dt="2026-08-11T08:45:09.727"/>
    <p1510:client id="{CD699560-0078-464A-8BF8-1B68A839217F}" v="31" dt="2026-08-12T07:47:17.2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5" d="100"/>
          <a:sy n="65" d="100"/>
        </p:scale>
        <p:origin x="318" y="72"/>
      </p:cViewPr>
      <p:guideLst>
        <p:guide orient="horz" pos="2293"/>
        <p:guide pos="340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-6" y="-18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microsoft.com/office/2016/11/relationships/changesInfo" Target="changesInfos/changesInfo1.xml"/><Relationship Id="rId10" Type="http://schemas.openxmlformats.org/officeDocument/2006/relationships/font" Target="fonts/font2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arzyna Szajna | Łukasiewicz – PIMOT" userId="a5e4443c-418f-460a-879e-90069af24176" providerId="ADAL" clId="{FFE10747-B44D-408D-824F-177D9C426EFC}"/>
    <pc:docChg chg="undo custSel addSld delSld modSld">
      <pc:chgData name="Katarzyna Szajna | Łukasiewicz – PIMOT" userId="a5e4443c-418f-460a-879e-90069af24176" providerId="ADAL" clId="{FFE10747-B44D-408D-824F-177D9C426EFC}" dt="2026-08-12T07:47:17.236" v="151"/>
      <pc:docMkLst>
        <pc:docMk/>
      </pc:docMkLst>
      <pc:sldChg chg="del">
        <pc:chgData name="Katarzyna Szajna | Łukasiewicz – PIMOT" userId="a5e4443c-418f-460a-879e-90069af24176" providerId="ADAL" clId="{FFE10747-B44D-408D-824F-177D9C426EFC}" dt="2026-08-12T07:22:26.249" v="42" actId="2696"/>
        <pc:sldMkLst>
          <pc:docMk/>
          <pc:sldMk cId="546002326" sldId="263"/>
        </pc:sldMkLst>
      </pc:sldChg>
      <pc:sldChg chg="addSp delSp modSp del mod">
        <pc:chgData name="Katarzyna Szajna | Łukasiewicz – PIMOT" userId="a5e4443c-418f-460a-879e-90069af24176" providerId="ADAL" clId="{FFE10747-B44D-408D-824F-177D9C426EFC}" dt="2026-08-12T07:39:11.552" v="87" actId="2696"/>
        <pc:sldMkLst>
          <pc:docMk/>
          <pc:sldMk cId="1673563860" sldId="264"/>
        </pc:sldMkLst>
        <pc:picChg chg="del">
          <ac:chgData name="Katarzyna Szajna | Łukasiewicz – PIMOT" userId="a5e4443c-418f-460a-879e-90069af24176" providerId="ADAL" clId="{FFE10747-B44D-408D-824F-177D9C426EFC}" dt="2026-08-12T07:22:48.570" v="43" actId="478"/>
          <ac:picMkLst>
            <pc:docMk/>
            <pc:sldMk cId="1673563860" sldId="264"/>
            <ac:picMk id="3" creationId="{13D20593-83CA-7E8F-4D38-D101889CF27A}"/>
          </ac:picMkLst>
        </pc:picChg>
        <pc:picChg chg="add del mod">
          <ac:chgData name="Katarzyna Szajna | Łukasiewicz – PIMOT" userId="a5e4443c-418f-460a-879e-90069af24176" providerId="ADAL" clId="{FFE10747-B44D-408D-824F-177D9C426EFC}" dt="2026-08-12T07:37:53.403" v="77" actId="931"/>
          <ac:picMkLst>
            <pc:docMk/>
            <pc:sldMk cId="1673563860" sldId="264"/>
            <ac:picMk id="16" creationId="{6C575BDB-4216-E97D-78CF-B145B72A0713}"/>
          </ac:picMkLst>
        </pc:picChg>
      </pc:sldChg>
      <pc:sldChg chg="delSp del mod">
        <pc:chgData name="Katarzyna Szajna | Łukasiewicz – PIMOT" userId="a5e4443c-418f-460a-879e-90069af24176" providerId="ADAL" clId="{FFE10747-B44D-408D-824F-177D9C426EFC}" dt="2026-08-12T07:40:17.709" v="100" actId="2696"/>
        <pc:sldMkLst>
          <pc:docMk/>
          <pc:sldMk cId="336839632" sldId="265"/>
        </pc:sldMkLst>
        <pc:picChg chg="del">
          <ac:chgData name="Katarzyna Szajna | Łukasiewicz – PIMOT" userId="a5e4443c-418f-460a-879e-90069af24176" providerId="ADAL" clId="{FFE10747-B44D-408D-824F-177D9C426EFC}" dt="2026-08-12T07:22:52.728" v="44" actId="478"/>
          <ac:picMkLst>
            <pc:docMk/>
            <pc:sldMk cId="336839632" sldId="265"/>
            <ac:picMk id="3" creationId="{082AA120-EE65-A80E-0C89-15E7BC69E71E}"/>
          </ac:picMkLst>
        </pc:picChg>
      </pc:sldChg>
      <pc:sldChg chg="delSp del mod">
        <pc:chgData name="Katarzyna Szajna | Łukasiewicz – PIMOT" userId="a5e4443c-418f-460a-879e-90069af24176" providerId="ADAL" clId="{FFE10747-B44D-408D-824F-177D9C426EFC}" dt="2026-08-12T07:40:42.711" v="105" actId="2696"/>
        <pc:sldMkLst>
          <pc:docMk/>
          <pc:sldMk cId="1083527483" sldId="266"/>
        </pc:sldMkLst>
        <pc:picChg chg="del">
          <ac:chgData name="Katarzyna Szajna | Łukasiewicz – PIMOT" userId="a5e4443c-418f-460a-879e-90069af24176" providerId="ADAL" clId="{FFE10747-B44D-408D-824F-177D9C426EFC}" dt="2026-08-12T07:22:56.130" v="45" actId="478"/>
          <ac:picMkLst>
            <pc:docMk/>
            <pc:sldMk cId="1083527483" sldId="266"/>
            <ac:picMk id="3" creationId="{9F651DD0-B9BE-7559-69CE-BE7B8A670980}"/>
          </ac:picMkLst>
        </pc:picChg>
      </pc:sldChg>
      <pc:sldChg chg="delSp del mod">
        <pc:chgData name="Katarzyna Szajna | Łukasiewicz – PIMOT" userId="a5e4443c-418f-460a-879e-90069af24176" providerId="ADAL" clId="{FFE10747-B44D-408D-824F-177D9C426EFC}" dt="2026-08-12T07:45:59.806" v="140" actId="2696"/>
        <pc:sldMkLst>
          <pc:docMk/>
          <pc:sldMk cId="3543815078" sldId="267"/>
        </pc:sldMkLst>
        <pc:picChg chg="del">
          <ac:chgData name="Katarzyna Szajna | Łukasiewicz – PIMOT" userId="a5e4443c-418f-460a-879e-90069af24176" providerId="ADAL" clId="{FFE10747-B44D-408D-824F-177D9C426EFC}" dt="2026-08-12T07:22:57.950" v="46" actId="478"/>
          <ac:picMkLst>
            <pc:docMk/>
            <pc:sldMk cId="3543815078" sldId="267"/>
            <ac:picMk id="3" creationId="{67660D8D-9847-AA09-3792-0CA3458FA0C9}"/>
          </ac:picMkLst>
        </pc:picChg>
      </pc:sldChg>
      <pc:sldChg chg="modSp del mod">
        <pc:chgData name="Katarzyna Szajna | Łukasiewicz – PIMOT" userId="a5e4443c-418f-460a-879e-90069af24176" providerId="ADAL" clId="{FFE10747-B44D-408D-824F-177D9C426EFC}" dt="2026-08-12T07:22:23.054" v="41" actId="2696"/>
        <pc:sldMkLst>
          <pc:docMk/>
          <pc:sldMk cId="1742005923" sldId="268"/>
        </pc:sldMkLst>
        <pc:spChg chg="mod">
          <ac:chgData name="Katarzyna Szajna | Łukasiewicz – PIMOT" userId="a5e4443c-418f-460a-879e-90069af24176" providerId="ADAL" clId="{FFE10747-B44D-408D-824F-177D9C426EFC}" dt="2026-08-12T07:21:23.401" v="30" actId="14100"/>
          <ac:spMkLst>
            <pc:docMk/>
            <pc:sldMk cId="1742005923" sldId="268"/>
            <ac:spMk id="5" creationId="{63F0F9EB-0EFC-1499-EC7A-9F1A7AF86FAB}"/>
          </ac:spMkLst>
        </pc:spChg>
      </pc:sldChg>
      <pc:sldChg chg="delSp add del mod">
        <pc:chgData name="Katarzyna Szajna | Łukasiewicz – PIMOT" userId="a5e4443c-418f-460a-879e-90069af24176" providerId="ADAL" clId="{FFE10747-B44D-408D-824F-177D9C426EFC}" dt="2026-08-12T07:06:23.961" v="7" actId="2696"/>
        <pc:sldMkLst>
          <pc:docMk/>
          <pc:sldMk cId="670971183" sldId="269"/>
        </pc:sldMkLst>
        <pc:picChg chg="del">
          <ac:chgData name="Katarzyna Szajna | Łukasiewicz – PIMOT" userId="a5e4443c-418f-460a-879e-90069af24176" providerId="ADAL" clId="{FFE10747-B44D-408D-824F-177D9C426EFC}" dt="2026-08-12T07:06:19.841" v="6" actId="478"/>
          <ac:picMkLst>
            <pc:docMk/>
            <pc:sldMk cId="670971183" sldId="269"/>
            <ac:picMk id="3" creationId="{EF9DDE92-F196-B777-5598-AE599C1C6DE5}"/>
          </ac:picMkLst>
        </pc:picChg>
      </pc:sldChg>
      <pc:sldChg chg="addSp modSp new del mod">
        <pc:chgData name="Katarzyna Szajna | Łukasiewicz – PIMOT" userId="a5e4443c-418f-460a-879e-90069af24176" providerId="ADAL" clId="{FFE10747-B44D-408D-824F-177D9C426EFC}" dt="2026-08-12T07:36:00.372" v="66" actId="2696"/>
        <pc:sldMkLst>
          <pc:docMk/>
          <pc:sldMk cId="978240960" sldId="269"/>
        </pc:sldMkLst>
        <pc:spChg chg="mod">
          <ac:chgData name="Katarzyna Szajna | Łukasiewicz – PIMOT" userId="a5e4443c-418f-460a-879e-90069af24176" providerId="ADAL" clId="{FFE10747-B44D-408D-824F-177D9C426EFC}" dt="2026-08-12T07:15:44.549" v="9" actId="121"/>
          <ac:spMkLst>
            <pc:docMk/>
            <pc:sldMk cId="978240960" sldId="269"/>
            <ac:spMk id="2" creationId="{77F8D6BD-26DE-2805-EC3C-BEF507B3B789}"/>
          </ac:spMkLst>
        </pc:spChg>
        <pc:spChg chg="add mod">
          <ac:chgData name="Katarzyna Szajna | Łukasiewicz – PIMOT" userId="a5e4443c-418f-460a-879e-90069af24176" providerId="ADAL" clId="{FFE10747-B44D-408D-824F-177D9C426EFC}" dt="2026-08-12T07:19:46.960" v="11"/>
          <ac:spMkLst>
            <pc:docMk/>
            <pc:sldMk cId="978240960" sldId="269"/>
            <ac:spMk id="6" creationId="{674CCC44-5A83-AD9E-C812-35BC9A6DB0F3}"/>
          </ac:spMkLst>
        </pc:spChg>
        <pc:spChg chg="add mod">
          <ac:chgData name="Katarzyna Szajna | Łukasiewicz – PIMOT" userId="a5e4443c-418f-460a-879e-90069af24176" providerId="ADAL" clId="{FFE10747-B44D-408D-824F-177D9C426EFC}" dt="2026-08-12T07:19:46.960" v="11"/>
          <ac:spMkLst>
            <pc:docMk/>
            <pc:sldMk cId="978240960" sldId="269"/>
            <ac:spMk id="7" creationId="{FC781B4B-FB82-C448-A4A0-7208DF3489A0}"/>
          </ac:spMkLst>
        </pc:spChg>
        <pc:spChg chg="mod">
          <ac:chgData name="Katarzyna Szajna | Łukasiewicz – PIMOT" userId="a5e4443c-418f-460a-879e-90069af24176" providerId="ADAL" clId="{FFE10747-B44D-408D-824F-177D9C426EFC}" dt="2026-08-12T07:19:46.960" v="11"/>
          <ac:spMkLst>
            <pc:docMk/>
            <pc:sldMk cId="978240960" sldId="269"/>
            <ac:spMk id="9" creationId="{9930A2F5-14EF-6DE3-D7B8-15F5133A7219}"/>
          </ac:spMkLst>
        </pc:spChg>
        <pc:spChg chg="mod">
          <ac:chgData name="Katarzyna Szajna | Łukasiewicz – PIMOT" userId="a5e4443c-418f-460a-879e-90069af24176" providerId="ADAL" clId="{FFE10747-B44D-408D-824F-177D9C426EFC}" dt="2026-08-12T07:19:46.960" v="11"/>
          <ac:spMkLst>
            <pc:docMk/>
            <pc:sldMk cId="978240960" sldId="269"/>
            <ac:spMk id="10" creationId="{909F1B74-3A21-3B21-A614-AC3FAB67BBA7}"/>
          </ac:spMkLst>
        </pc:spChg>
        <pc:spChg chg="mod">
          <ac:chgData name="Katarzyna Szajna | Łukasiewicz – PIMOT" userId="a5e4443c-418f-460a-879e-90069af24176" providerId="ADAL" clId="{FFE10747-B44D-408D-824F-177D9C426EFC}" dt="2026-08-12T07:19:46.960" v="11"/>
          <ac:spMkLst>
            <pc:docMk/>
            <pc:sldMk cId="978240960" sldId="269"/>
            <ac:spMk id="13" creationId="{467FD877-EB06-1550-AB61-FD982211FE24}"/>
          </ac:spMkLst>
        </pc:spChg>
        <pc:spChg chg="mod">
          <ac:chgData name="Katarzyna Szajna | Łukasiewicz – PIMOT" userId="a5e4443c-418f-460a-879e-90069af24176" providerId="ADAL" clId="{FFE10747-B44D-408D-824F-177D9C426EFC}" dt="2026-08-12T07:19:46.960" v="11"/>
          <ac:spMkLst>
            <pc:docMk/>
            <pc:sldMk cId="978240960" sldId="269"/>
            <ac:spMk id="14" creationId="{C66EE94D-16B4-58E4-817D-CC7F94192630}"/>
          </ac:spMkLst>
        </pc:spChg>
        <pc:spChg chg="mod">
          <ac:chgData name="Katarzyna Szajna | Łukasiewicz – PIMOT" userId="a5e4443c-418f-460a-879e-90069af24176" providerId="ADAL" clId="{FFE10747-B44D-408D-824F-177D9C426EFC}" dt="2026-08-12T07:19:46.960" v="11"/>
          <ac:spMkLst>
            <pc:docMk/>
            <pc:sldMk cId="978240960" sldId="269"/>
            <ac:spMk id="15" creationId="{F9C048C3-828F-E3FD-5219-68D6EE835298}"/>
          </ac:spMkLst>
        </pc:spChg>
        <pc:spChg chg="add mod">
          <ac:chgData name="Katarzyna Szajna | Łukasiewicz – PIMOT" userId="a5e4443c-418f-460a-879e-90069af24176" providerId="ADAL" clId="{FFE10747-B44D-408D-824F-177D9C426EFC}" dt="2026-08-12T07:20:33.241" v="18" actId="1076"/>
          <ac:spMkLst>
            <pc:docMk/>
            <pc:sldMk cId="978240960" sldId="269"/>
            <ac:spMk id="17" creationId="{F883A625-9781-B538-C68E-ABC2362BDBBF}"/>
          </ac:spMkLst>
        </pc:spChg>
        <pc:spChg chg="add mod">
          <ac:chgData name="Katarzyna Szajna | Łukasiewicz – PIMOT" userId="a5e4443c-418f-460a-879e-90069af24176" providerId="ADAL" clId="{FFE10747-B44D-408D-824F-177D9C426EFC}" dt="2026-08-12T07:34:30.215" v="53" actId="1076"/>
          <ac:spMkLst>
            <pc:docMk/>
            <pc:sldMk cId="978240960" sldId="269"/>
            <ac:spMk id="19" creationId="{EA35FA05-5E79-B20F-C83F-229426796D08}"/>
          </ac:spMkLst>
        </pc:spChg>
        <pc:spChg chg="mod">
          <ac:chgData name="Katarzyna Szajna | Łukasiewicz – PIMOT" userId="a5e4443c-418f-460a-879e-90069af24176" providerId="ADAL" clId="{FFE10747-B44D-408D-824F-177D9C426EFC}" dt="2026-08-12T07:20:08.239" v="14"/>
          <ac:spMkLst>
            <pc:docMk/>
            <pc:sldMk cId="978240960" sldId="269"/>
            <ac:spMk id="21" creationId="{60F2426C-F3D2-77C6-0700-E3066F887965}"/>
          </ac:spMkLst>
        </pc:spChg>
        <pc:spChg chg="mod">
          <ac:chgData name="Katarzyna Szajna | Łukasiewicz – PIMOT" userId="a5e4443c-418f-460a-879e-90069af24176" providerId="ADAL" clId="{FFE10747-B44D-408D-824F-177D9C426EFC}" dt="2026-08-12T07:20:44.486" v="21" actId="1076"/>
          <ac:spMkLst>
            <pc:docMk/>
            <pc:sldMk cId="978240960" sldId="269"/>
            <ac:spMk id="22" creationId="{2A9409BC-8C1F-FD7B-4112-8D52097AF3FF}"/>
          </ac:spMkLst>
        </pc:spChg>
        <pc:spChg chg="mod">
          <ac:chgData name="Katarzyna Szajna | Łukasiewicz – PIMOT" userId="a5e4443c-418f-460a-879e-90069af24176" providerId="ADAL" clId="{FFE10747-B44D-408D-824F-177D9C426EFC}" dt="2026-08-12T07:20:15.869" v="15"/>
          <ac:spMkLst>
            <pc:docMk/>
            <pc:sldMk cId="978240960" sldId="269"/>
            <ac:spMk id="25" creationId="{8DF96132-9F0F-61A6-610C-B77D5CF4D646}"/>
          </ac:spMkLst>
        </pc:spChg>
        <pc:spChg chg="mod">
          <ac:chgData name="Katarzyna Szajna | Łukasiewicz – PIMOT" userId="a5e4443c-418f-460a-879e-90069af24176" providerId="ADAL" clId="{FFE10747-B44D-408D-824F-177D9C426EFC}" dt="2026-08-12T07:20:15.869" v="15"/>
          <ac:spMkLst>
            <pc:docMk/>
            <pc:sldMk cId="978240960" sldId="269"/>
            <ac:spMk id="26" creationId="{0EB7A45C-7848-0E48-330F-4EECDD273866}"/>
          </ac:spMkLst>
        </pc:spChg>
        <pc:spChg chg="mod">
          <ac:chgData name="Katarzyna Szajna | Łukasiewicz – PIMOT" userId="a5e4443c-418f-460a-879e-90069af24176" providerId="ADAL" clId="{FFE10747-B44D-408D-824F-177D9C426EFC}" dt="2026-08-12T07:20:15.869" v="15"/>
          <ac:spMkLst>
            <pc:docMk/>
            <pc:sldMk cId="978240960" sldId="269"/>
            <ac:spMk id="27" creationId="{B98B7E8F-B86B-1BB0-95FC-0BCFF26BE95B}"/>
          </ac:spMkLst>
        </pc:spChg>
        <pc:grpChg chg="add mod">
          <ac:chgData name="Katarzyna Szajna | Łukasiewicz – PIMOT" userId="a5e4443c-418f-460a-879e-90069af24176" providerId="ADAL" clId="{FFE10747-B44D-408D-824F-177D9C426EFC}" dt="2026-08-12T07:19:46.960" v="11"/>
          <ac:grpSpMkLst>
            <pc:docMk/>
            <pc:sldMk cId="978240960" sldId="269"/>
            <ac:grpSpMk id="8" creationId="{B75DEFF0-3F00-7DDB-CED2-691100B4C593}"/>
          </ac:grpSpMkLst>
        </pc:grpChg>
        <pc:grpChg chg="add mod">
          <ac:chgData name="Katarzyna Szajna | Łukasiewicz – PIMOT" userId="a5e4443c-418f-460a-879e-90069af24176" providerId="ADAL" clId="{FFE10747-B44D-408D-824F-177D9C426EFC}" dt="2026-08-12T07:19:46.960" v="11"/>
          <ac:grpSpMkLst>
            <pc:docMk/>
            <pc:sldMk cId="978240960" sldId="269"/>
            <ac:grpSpMk id="11" creationId="{DE519A77-0FDF-59DD-779B-E64E15B564BE}"/>
          </ac:grpSpMkLst>
        </pc:grpChg>
        <pc:grpChg chg="add mod">
          <ac:chgData name="Katarzyna Szajna | Łukasiewicz – PIMOT" userId="a5e4443c-418f-460a-879e-90069af24176" providerId="ADAL" clId="{FFE10747-B44D-408D-824F-177D9C426EFC}" dt="2026-08-12T07:20:53.345" v="25" actId="1076"/>
          <ac:grpSpMkLst>
            <pc:docMk/>
            <pc:sldMk cId="978240960" sldId="269"/>
            <ac:grpSpMk id="20" creationId="{C45F1434-42D5-3029-35CD-56C6246CD520}"/>
          </ac:grpSpMkLst>
        </pc:grpChg>
        <pc:grpChg chg="add mod">
          <ac:chgData name="Katarzyna Szajna | Łukasiewicz – PIMOT" userId="a5e4443c-418f-460a-879e-90069af24176" providerId="ADAL" clId="{FFE10747-B44D-408D-824F-177D9C426EFC}" dt="2026-08-12T07:20:59.034" v="27" actId="14100"/>
          <ac:grpSpMkLst>
            <pc:docMk/>
            <pc:sldMk cId="978240960" sldId="269"/>
            <ac:grpSpMk id="23" creationId="{4213B3F8-07E0-0747-CA55-E22370E4D75E}"/>
          </ac:grpSpMkLst>
        </pc:grpChg>
        <pc:grpChg chg="mod">
          <ac:chgData name="Katarzyna Szajna | Łukasiewicz – PIMOT" userId="a5e4443c-418f-460a-879e-90069af24176" providerId="ADAL" clId="{FFE10747-B44D-408D-824F-177D9C426EFC}" dt="2026-08-12T07:20:15.869" v="15"/>
          <ac:grpSpMkLst>
            <pc:docMk/>
            <pc:sldMk cId="978240960" sldId="269"/>
            <ac:grpSpMk id="24" creationId="{46F1A622-826E-5F97-64F6-6AE9BA57BFF9}"/>
          </ac:grpSpMkLst>
        </pc:grpChg>
        <pc:picChg chg="add mod">
          <ac:chgData name="Katarzyna Szajna | Łukasiewicz – PIMOT" userId="a5e4443c-418f-460a-879e-90069af24176" providerId="ADAL" clId="{FFE10747-B44D-408D-824F-177D9C426EFC}" dt="2026-08-12T07:34:51.014" v="56" actId="1076"/>
          <ac:picMkLst>
            <pc:docMk/>
            <pc:sldMk cId="978240960" sldId="269"/>
            <ac:picMk id="4" creationId="{EFD0ABDA-FEDB-9B22-E912-8357460CBFAB}"/>
          </ac:picMkLst>
        </pc:picChg>
        <pc:picChg chg="add mod">
          <ac:chgData name="Katarzyna Szajna | Łukasiewicz – PIMOT" userId="a5e4443c-418f-460a-879e-90069af24176" providerId="ADAL" clId="{FFE10747-B44D-408D-824F-177D9C426EFC}" dt="2026-08-12T07:19:46.960" v="11"/>
          <ac:picMkLst>
            <pc:docMk/>
            <pc:sldMk cId="978240960" sldId="269"/>
            <ac:picMk id="5" creationId="{876FB178-8974-B488-83D5-BE6EDC89263E}"/>
          </ac:picMkLst>
        </pc:picChg>
      </pc:sldChg>
      <pc:sldChg chg="addSp modSp new del mod">
        <pc:chgData name="Katarzyna Szajna | Łukasiewicz – PIMOT" userId="a5e4443c-418f-460a-879e-90069af24176" providerId="ADAL" clId="{FFE10747-B44D-408D-824F-177D9C426EFC}" dt="2026-08-12T07:06:14.833" v="4" actId="2696"/>
        <pc:sldMkLst>
          <pc:docMk/>
          <pc:sldMk cId="1920709023" sldId="269"/>
        </pc:sldMkLst>
        <pc:picChg chg="add mod">
          <ac:chgData name="Katarzyna Szajna | Łukasiewicz – PIMOT" userId="a5e4443c-418f-460a-879e-90069af24176" providerId="ADAL" clId="{FFE10747-B44D-408D-824F-177D9C426EFC}" dt="2026-08-12T07:03:45.526" v="3" actId="14100"/>
          <ac:picMkLst>
            <pc:docMk/>
            <pc:sldMk cId="1920709023" sldId="269"/>
            <ac:picMk id="4" creationId="{B09030A0-3CAB-3FC3-135E-D95571C6848A}"/>
          </ac:picMkLst>
        </pc:picChg>
      </pc:sldChg>
      <pc:sldChg chg="addSp modSp new del mod">
        <pc:chgData name="Katarzyna Szajna | Łukasiewicz – PIMOT" userId="a5e4443c-418f-460a-879e-90069af24176" providerId="ADAL" clId="{FFE10747-B44D-408D-824F-177D9C426EFC}" dt="2026-08-12T07:36:50.903" v="75" actId="2696"/>
        <pc:sldMkLst>
          <pc:docMk/>
          <pc:sldMk cId="1666149190" sldId="270"/>
        </pc:sldMkLst>
        <pc:spChg chg="add mod">
          <ac:chgData name="Katarzyna Szajna | Łukasiewicz – PIMOT" userId="a5e4443c-418f-460a-879e-90069af24176" providerId="ADAL" clId="{FFE10747-B44D-408D-824F-177D9C426EFC}" dt="2026-08-12T07:21:29.715" v="32" actId="1076"/>
          <ac:spMkLst>
            <pc:docMk/>
            <pc:sldMk cId="1666149190" sldId="270"/>
            <ac:spMk id="6" creationId="{34305CEE-8C31-CBE8-6225-4DC894E8DD76}"/>
          </ac:spMkLst>
        </pc:spChg>
        <pc:spChg chg="add mod">
          <ac:chgData name="Katarzyna Szajna | Łukasiewicz – PIMOT" userId="a5e4443c-418f-460a-879e-90069af24176" providerId="ADAL" clId="{FFE10747-B44D-408D-824F-177D9C426EFC}" dt="2026-08-12T07:21:36.586" v="34" actId="1076"/>
          <ac:spMkLst>
            <pc:docMk/>
            <pc:sldMk cId="1666149190" sldId="270"/>
            <ac:spMk id="8" creationId="{D27D638B-E005-50FD-6ACD-BE61EC9C34DA}"/>
          </ac:spMkLst>
        </pc:spChg>
        <pc:spChg chg="mod">
          <ac:chgData name="Katarzyna Szajna | Łukasiewicz – PIMOT" userId="a5e4443c-418f-460a-879e-90069af24176" providerId="ADAL" clId="{FFE10747-B44D-408D-824F-177D9C426EFC}" dt="2026-08-12T07:21:42.897" v="35"/>
          <ac:spMkLst>
            <pc:docMk/>
            <pc:sldMk cId="1666149190" sldId="270"/>
            <ac:spMk id="10" creationId="{75214C89-0D26-804F-DCFC-76D4672AC6BF}"/>
          </ac:spMkLst>
        </pc:spChg>
        <pc:spChg chg="mod">
          <ac:chgData name="Katarzyna Szajna | Łukasiewicz – PIMOT" userId="a5e4443c-418f-460a-879e-90069af24176" providerId="ADAL" clId="{FFE10747-B44D-408D-824F-177D9C426EFC}" dt="2026-08-12T07:21:42.897" v="35"/>
          <ac:spMkLst>
            <pc:docMk/>
            <pc:sldMk cId="1666149190" sldId="270"/>
            <ac:spMk id="11" creationId="{0F552374-8ABC-3A7F-537A-DC62B1786D19}"/>
          </ac:spMkLst>
        </pc:spChg>
        <pc:spChg chg="mod">
          <ac:chgData name="Katarzyna Szajna | Łukasiewicz – PIMOT" userId="a5e4443c-418f-460a-879e-90069af24176" providerId="ADAL" clId="{FFE10747-B44D-408D-824F-177D9C426EFC}" dt="2026-08-12T07:21:53.414" v="37"/>
          <ac:spMkLst>
            <pc:docMk/>
            <pc:sldMk cId="1666149190" sldId="270"/>
            <ac:spMk id="14" creationId="{7524B94C-402D-D378-00BA-A91FAA651F63}"/>
          </ac:spMkLst>
        </pc:spChg>
        <pc:spChg chg="mod">
          <ac:chgData name="Katarzyna Szajna | Łukasiewicz – PIMOT" userId="a5e4443c-418f-460a-879e-90069af24176" providerId="ADAL" clId="{FFE10747-B44D-408D-824F-177D9C426EFC}" dt="2026-08-12T07:21:53.414" v="37"/>
          <ac:spMkLst>
            <pc:docMk/>
            <pc:sldMk cId="1666149190" sldId="270"/>
            <ac:spMk id="15" creationId="{6147F536-3C53-3259-A035-FC876C0AEECE}"/>
          </ac:spMkLst>
        </pc:spChg>
        <pc:spChg chg="mod">
          <ac:chgData name="Katarzyna Szajna | Łukasiewicz – PIMOT" userId="a5e4443c-418f-460a-879e-90069af24176" providerId="ADAL" clId="{FFE10747-B44D-408D-824F-177D9C426EFC}" dt="2026-08-12T07:21:53.414" v="37"/>
          <ac:spMkLst>
            <pc:docMk/>
            <pc:sldMk cId="1666149190" sldId="270"/>
            <ac:spMk id="16" creationId="{64B8A011-C9AB-5CBD-8140-72744ACA8C7A}"/>
          </ac:spMkLst>
        </pc:spChg>
        <pc:grpChg chg="add mod">
          <ac:chgData name="Katarzyna Szajna | Łukasiewicz – PIMOT" userId="a5e4443c-418f-460a-879e-90069af24176" providerId="ADAL" clId="{FFE10747-B44D-408D-824F-177D9C426EFC}" dt="2026-08-12T07:21:47.080" v="36" actId="1076"/>
          <ac:grpSpMkLst>
            <pc:docMk/>
            <pc:sldMk cId="1666149190" sldId="270"/>
            <ac:grpSpMk id="9" creationId="{9DAC52AB-2788-B40F-5AE2-2696F39D78E9}"/>
          </ac:grpSpMkLst>
        </pc:grpChg>
        <pc:grpChg chg="add mod">
          <ac:chgData name="Katarzyna Szajna | Łukasiewicz – PIMOT" userId="a5e4443c-418f-460a-879e-90069af24176" providerId="ADAL" clId="{FFE10747-B44D-408D-824F-177D9C426EFC}" dt="2026-08-12T07:21:59.593" v="40" actId="1076"/>
          <ac:grpSpMkLst>
            <pc:docMk/>
            <pc:sldMk cId="1666149190" sldId="270"/>
            <ac:grpSpMk id="12" creationId="{1C47F6E7-FC7D-65A4-3CA2-573E002A1880}"/>
          </ac:grpSpMkLst>
        </pc:grpChg>
        <pc:grpChg chg="mod">
          <ac:chgData name="Katarzyna Szajna | Łukasiewicz – PIMOT" userId="a5e4443c-418f-460a-879e-90069af24176" providerId="ADAL" clId="{FFE10747-B44D-408D-824F-177D9C426EFC}" dt="2026-08-12T07:21:53.414" v="37"/>
          <ac:grpSpMkLst>
            <pc:docMk/>
            <pc:sldMk cId="1666149190" sldId="270"/>
            <ac:grpSpMk id="13" creationId="{553F64CC-0F42-7BAC-ADDE-E6D46C233580}"/>
          </ac:grpSpMkLst>
        </pc:grpChg>
        <pc:picChg chg="add mod">
          <ac:chgData name="Katarzyna Szajna | Łukasiewicz – PIMOT" userId="a5e4443c-418f-460a-879e-90069af24176" providerId="ADAL" clId="{FFE10747-B44D-408D-824F-177D9C426EFC}" dt="2026-08-12T07:21:56.748" v="39" actId="1076"/>
          <ac:picMkLst>
            <pc:docMk/>
            <pc:sldMk cId="1666149190" sldId="270"/>
            <ac:picMk id="4" creationId="{481AE31D-D665-C5D3-C503-A5641A3D645B}"/>
          </ac:picMkLst>
        </pc:picChg>
      </pc:sldChg>
      <pc:sldChg chg="addSp modSp new mod modTransition">
        <pc:chgData name="Katarzyna Szajna | Łukasiewicz – PIMOT" userId="a5e4443c-418f-460a-879e-90069af24176" providerId="ADAL" clId="{FFE10747-B44D-408D-824F-177D9C426EFC}" dt="2026-08-12T07:47:17.236" v="151"/>
        <pc:sldMkLst>
          <pc:docMk/>
          <pc:sldMk cId="3358868929" sldId="271"/>
        </pc:sldMkLst>
        <pc:spChg chg="add mod">
          <ac:chgData name="Katarzyna Szajna | Łukasiewicz – PIMOT" userId="a5e4443c-418f-460a-879e-90069af24176" providerId="ADAL" clId="{FFE10747-B44D-408D-824F-177D9C426EFC}" dt="2026-08-12T07:34:26.606" v="52" actId="207"/>
          <ac:spMkLst>
            <pc:docMk/>
            <pc:sldMk cId="3358868929" sldId="271"/>
            <ac:spMk id="6" creationId="{B0CC2205-AA65-1346-C490-1B5BAEE75D2B}"/>
          </ac:spMkLst>
        </pc:spChg>
        <pc:spChg chg="add mod">
          <ac:chgData name="Katarzyna Szajna | Łukasiewicz – PIMOT" userId="a5e4443c-418f-460a-879e-90069af24176" providerId="ADAL" clId="{FFE10747-B44D-408D-824F-177D9C426EFC}" dt="2026-08-12T07:34:41.653" v="55" actId="1076"/>
          <ac:spMkLst>
            <pc:docMk/>
            <pc:sldMk cId="3358868929" sldId="271"/>
            <ac:spMk id="8" creationId="{85148E9A-79F8-22FE-D29A-A4179E905FF2}"/>
          </ac:spMkLst>
        </pc:spChg>
        <pc:spChg chg="mod">
          <ac:chgData name="Katarzyna Szajna | Łukasiewicz – PIMOT" userId="a5e4443c-418f-460a-879e-90069af24176" providerId="ADAL" clId="{FFE10747-B44D-408D-824F-177D9C426EFC}" dt="2026-08-12T07:34:54.667" v="57"/>
          <ac:spMkLst>
            <pc:docMk/>
            <pc:sldMk cId="3358868929" sldId="271"/>
            <ac:spMk id="10" creationId="{98B4C86C-AABC-7825-4474-93FB59780BD0}"/>
          </ac:spMkLst>
        </pc:spChg>
        <pc:spChg chg="mod">
          <ac:chgData name="Katarzyna Szajna | Łukasiewicz – PIMOT" userId="a5e4443c-418f-460a-879e-90069af24176" providerId="ADAL" clId="{FFE10747-B44D-408D-824F-177D9C426EFC}" dt="2026-08-12T07:34:54.667" v="57"/>
          <ac:spMkLst>
            <pc:docMk/>
            <pc:sldMk cId="3358868929" sldId="271"/>
            <ac:spMk id="11" creationId="{52F65714-9771-26C9-C2FB-A800EB78932A}"/>
          </ac:spMkLst>
        </pc:spChg>
        <pc:spChg chg="mod">
          <ac:chgData name="Katarzyna Szajna | Łukasiewicz – PIMOT" userId="a5e4443c-418f-460a-879e-90069af24176" providerId="ADAL" clId="{FFE10747-B44D-408D-824F-177D9C426EFC}" dt="2026-08-12T07:35:08.087" v="62"/>
          <ac:spMkLst>
            <pc:docMk/>
            <pc:sldMk cId="3358868929" sldId="271"/>
            <ac:spMk id="14" creationId="{FC4A6707-461F-1AAF-1528-DE7D3C180AC6}"/>
          </ac:spMkLst>
        </pc:spChg>
        <pc:spChg chg="mod">
          <ac:chgData name="Katarzyna Szajna | Łukasiewicz – PIMOT" userId="a5e4443c-418f-460a-879e-90069af24176" providerId="ADAL" clId="{FFE10747-B44D-408D-824F-177D9C426EFC}" dt="2026-08-12T07:35:08.087" v="62"/>
          <ac:spMkLst>
            <pc:docMk/>
            <pc:sldMk cId="3358868929" sldId="271"/>
            <ac:spMk id="15" creationId="{C878AF58-C9D4-F0E8-E724-781AF958C86C}"/>
          </ac:spMkLst>
        </pc:spChg>
        <pc:spChg chg="mod">
          <ac:chgData name="Katarzyna Szajna | Łukasiewicz – PIMOT" userId="a5e4443c-418f-460a-879e-90069af24176" providerId="ADAL" clId="{FFE10747-B44D-408D-824F-177D9C426EFC}" dt="2026-08-12T07:35:08.087" v="62"/>
          <ac:spMkLst>
            <pc:docMk/>
            <pc:sldMk cId="3358868929" sldId="271"/>
            <ac:spMk id="16" creationId="{73D19AC5-B965-FE36-2837-F3CBE83AF15E}"/>
          </ac:spMkLst>
        </pc:spChg>
        <pc:grpChg chg="add mod">
          <ac:chgData name="Katarzyna Szajna | Łukasiewicz – PIMOT" userId="a5e4443c-418f-460a-879e-90069af24176" providerId="ADAL" clId="{FFE10747-B44D-408D-824F-177D9C426EFC}" dt="2026-08-12T07:35:03.973" v="61" actId="1076"/>
          <ac:grpSpMkLst>
            <pc:docMk/>
            <pc:sldMk cId="3358868929" sldId="271"/>
            <ac:grpSpMk id="9" creationId="{2C64ECD6-2EBD-7677-0DF7-306C6755EA1D}"/>
          </ac:grpSpMkLst>
        </pc:grpChg>
        <pc:grpChg chg="add mod">
          <ac:chgData name="Katarzyna Szajna | Łukasiewicz – PIMOT" userId="a5e4443c-418f-460a-879e-90069af24176" providerId="ADAL" clId="{FFE10747-B44D-408D-824F-177D9C426EFC}" dt="2026-08-12T07:35:14.082" v="65" actId="1076"/>
          <ac:grpSpMkLst>
            <pc:docMk/>
            <pc:sldMk cId="3358868929" sldId="271"/>
            <ac:grpSpMk id="12" creationId="{DFAC3721-DA8D-E9A4-1EA8-4D985863BBAD}"/>
          </ac:grpSpMkLst>
        </pc:grpChg>
        <pc:grpChg chg="mod">
          <ac:chgData name="Katarzyna Szajna | Łukasiewicz – PIMOT" userId="a5e4443c-418f-460a-879e-90069af24176" providerId="ADAL" clId="{FFE10747-B44D-408D-824F-177D9C426EFC}" dt="2026-08-12T07:35:08.087" v="62"/>
          <ac:grpSpMkLst>
            <pc:docMk/>
            <pc:sldMk cId="3358868929" sldId="271"/>
            <ac:grpSpMk id="13" creationId="{7B0A2933-999C-C77C-B2E0-BBDB5F97E6AD}"/>
          </ac:grpSpMkLst>
        </pc:grpChg>
        <pc:picChg chg="add mod">
          <ac:chgData name="Katarzyna Szajna | Łukasiewicz – PIMOT" userId="a5e4443c-418f-460a-879e-90069af24176" providerId="ADAL" clId="{FFE10747-B44D-408D-824F-177D9C426EFC}" dt="2026-08-12T07:35:10.804" v="64" actId="1076"/>
          <ac:picMkLst>
            <pc:docMk/>
            <pc:sldMk cId="3358868929" sldId="271"/>
            <ac:picMk id="4" creationId="{BA0315D3-6857-EAA0-BA62-91DB6440F768}"/>
          </ac:picMkLst>
        </pc:picChg>
      </pc:sldChg>
      <pc:sldChg chg="addSp delSp modSp new mod modTransition">
        <pc:chgData name="Katarzyna Szajna | Łukasiewicz – PIMOT" userId="a5e4443c-418f-460a-879e-90069af24176" providerId="ADAL" clId="{FFE10747-B44D-408D-824F-177D9C426EFC}" dt="2026-08-12T07:47:17.236" v="151"/>
        <pc:sldMkLst>
          <pc:docMk/>
          <pc:sldMk cId="718332613" sldId="272"/>
        </pc:sldMkLst>
        <pc:spChg chg="add">
          <ac:chgData name="Katarzyna Szajna | Łukasiewicz – PIMOT" userId="a5e4443c-418f-460a-879e-90069af24176" providerId="ADAL" clId="{FFE10747-B44D-408D-824F-177D9C426EFC}" dt="2026-08-12T07:36:22.804" v="69" actId="22"/>
          <ac:spMkLst>
            <pc:docMk/>
            <pc:sldMk cId="718332613" sldId="272"/>
            <ac:spMk id="6" creationId="{60092259-52C0-C7E9-5A4E-A9C273414413}"/>
          </ac:spMkLst>
        </pc:spChg>
        <pc:spChg chg="add">
          <ac:chgData name="Katarzyna Szajna | Łukasiewicz – PIMOT" userId="a5e4443c-418f-460a-879e-90069af24176" providerId="ADAL" clId="{FFE10747-B44D-408D-824F-177D9C426EFC}" dt="2026-08-12T07:36:26.813" v="70" actId="22"/>
          <ac:spMkLst>
            <pc:docMk/>
            <pc:sldMk cId="718332613" sldId="272"/>
            <ac:spMk id="8" creationId="{EF2DB5A1-B080-2A7A-0194-C54A592F0CFB}"/>
          </ac:spMkLst>
        </pc:spChg>
        <pc:spChg chg="mod">
          <ac:chgData name="Katarzyna Szajna | Łukasiewicz – PIMOT" userId="a5e4443c-418f-460a-879e-90069af24176" providerId="ADAL" clId="{FFE10747-B44D-408D-824F-177D9C426EFC}" dt="2026-08-12T07:36:34.701" v="71"/>
          <ac:spMkLst>
            <pc:docMk/>
            <pc:sldMk cId="718332613" sldId="272"/>
            <ac:spMk id="10" creationId="{BA0CB56C-DB52-AAA9-237E-ADF7BA797D7E}"/>
          </ac:spMkLst>
        </pc:spChg>
        <pc:spChg chg="mod">
          <ac:chgData name="Katarzyna Szajna | Łukasiewicz – PIMOT" userId="a5e4443c-418f-460a-879e-90069af24176" providerId="ADAL" clId="{FFE10747-B44D-408D-824F-177D9C426EFC}" dt="2026-08-12T07:36:34.701" v="71"/>
          <ac:spMkLst>
            <pc:docMk/>
            <pc:sldMk cId="718332613" sldId="272"/>
            <ac:spMk id="11" creationId="{3B83D089-4ACA-B1F8-AD17-8BE642E53704}"/>
          </ac:spMkLst>
        </pc:spChg>
        <pc:spChg chg="mod">
          <ac:chgData name="Katarzyna Szajna | Łukasiewicz – PIMOT" userId="a5e4443c-418f-460a-879e-90069af24176" providerId="ADAL" clId="{FFE10747-B44D-408D-824F-177D9C426EFC}" dt="2026-08-12T07:36:48.681" v="74"/>
          <ac:spMkLst>
            <pc:docMk/>
            <pc:sldMk cId="718332613" sldId="272"/>
            <ac:spMk id="16" creationId="{FED01FC8-FDB6-C100-84E8-AA6D8C02A462}"/>
          </ac:spMkLst>
        </pc:spChg>
        <pc:spChg chg="mod">
          <ac:chgData name="Katarzyna Szajna | Łukasiewicz – PIMOT" userId="a5e4443c-418f-460a-879e-90069af24176" providerId="ADAL" clId="{FFE10747-B44D-408D-824F-177D9C426EFC}" dt="2026-08-12T07:36:48.681" v="74"/>
          <ac:spMkLst>
            <pc:docMk/>
            <pc:sldMk cId="718332613" sldId="272"/>
            <ac:spMk id="17" creationId="{460B657D-DAEA-2D6B-A480-D3D945691A2B}"/>
          </ac:spMkLst>
        </pc:spChg>
        <pc:spChg chg="mod">
          <ac:chgData name="Katarzyna Szajna | Łukasiewicz – PIMOT" userId="a5e4443c-418f-460a-879e-90069af24176" providerId="ADAL" clId="{FFE10747-B44D-408D-824F-177D9C426EFC}" dt="2026-08-12T07:36:48.681" v="74"/>
          <ac:spMkLst>
            <pc:docMk/>
            <pc:sldMk cId="718332613" sldId="272"/>
            <ac:spMk id="18" creationId="{60809023-681B-C4D6-B0CB-494912D9E850}"/>
          </ac:spMkLst>
        </pc:spChg>
        <pc:grpChg chg="add mod">
          <ac:chgData name="Katarzyna Szajna | Łukasiewicz – PIMOT" userId="a5e4443c-418f-460a-879e-90069af24176" providerId="ADAL" clId="{FFE10747-B44D-408D-824F-177D9C426EFC}" dt="2026-08-12T07:36:34.701" v="71"/>
          <ac:grpSpMkLst>
            <pc:docMk/>
            <pc:sldMk cId="718332613" sldId="272"/>
            <ac:grpSpMk id="9" creationId="{D17101D8-F72A-AD4D-CC17-8004D712652E}"/>
          </ac:grpSpMkLst>
        </pc:grpChg>
        <pc:grpChg chg="add mod">
          <ac:chgData name="Katarzyna Szajna | Łukasiewicz – PIMOT" userId="a5e4443c-418f-460a-879e-90069af24176" providerId="ADAL" clId="{FFE10747-B44D-408D-824F-177D9C426EFC}" dt="2026-08-12T07:36:48.681" v="74"/>
          <ac:grpSpMkLst>
            <pc:docMk/>
            <pc:sldMk cId="718332613" sldId="272"/>
            <ac:grpSpMk id="14" creationId="{08385BE1-9469-853F-5073-A48CCB993EDA}"/>
          </ac:grpSpMkLst>
        </pc:grpChg>
        <pc:grpChg chg="mod">
          <ac:chgData name="Katarzyna Szajna | Łukasiewicz – PIMOT" userId="a5e4443c-418f-460a-879e-90069af24176" providerId="ADAL" clId="{FFE10747-B44D-408D-824F-177D9C426EFC}" dt="2026-08-12T07:36:48.681" v="74"/>
          <ac:grpSpMkLst>
            <pc:docMk/>
            <pc:sldMk cId="718332613" sldId="272"/>
            <ac:grpSpMk id="15" creationId="{1EFBACFC-A612-8140-57B8-61793D8C4732}"/>
          </ac:grpSpMkLst>
        </pc:grpChg>
        <pc:picChg chg="add mod">
          <ac:chgData name="Katarzyna Szajna | Łukasiewicz – PIMOT" userId="a5e4443c-418f-460a-879e-90069af24176" providerId="ADAL" clId="{FFE10747-B44D-408D-824F-177D9C426EFC}" dt="2026-08-12T07:36:11.308" v="68" actId="931"/>
          <ac:picMkLst>
            <pc:docMk/>
            <pc:sldMk cId="718332613" sldId="272"/>
            <ac:picMk id="4" creationId="{8BA3CD5B-A8E6-307A-EFC6-A338255F109D}"/>
          </ac:picMkLst>
        </pc:picChg>
        <pc:picChg chg="add del">
          <ac:chgData name="Katarzyna Szajna | Łukasiewicz – PIMOT" userId="a5e4443c-418f-460a-879e-90069af24176" providerId="ADAL" clId="{FFE10747-B44D-408D-824F-177D9C426EFC}" dt="2026-08-12T07:36:44.173" v="73" actId="22"/>
          <ac:picMkLst>
            <pc:docMk/>
            <pc:sldMk cId="718332613" sldId="272"/>
            <ac:picMk id="13" creationId="{F06DDB8F-6BA4-CCF1-AA0D-8F6ABD91210D}"/>
          </ac:picMkLst>
        </pc:picChg>
      </pc:sldChg>
      <pc:sldChg chg="addSp modSp new del mod">
        <pc:chgData name="Katarzyna Szajna | Łukasiewicz – PIMOT" userId="a5e4443c-418f-460a-879e-90069af24176" providerId="ADAL" clId="{FFE10747-B44D-408D-824F-177D9C426EFC}" dt="2026-08-12T07:44:07.175" v="119" actId="2696"/>
        <pc:sldMkLst>
          <pc:docMk/>
          <pc:sldMk cId="388670784" sldId="273"/>
        </pc:sldMkLst>
        <pc:spChg chg="mod">
          <ac:chgData name="Katarzyna Szajna | Łukasiewicz – PIMOT" userId="a5e4443c-418f-460a-879e-90069af24176" providerId="ADAL" clId="{FFE10747-B44D-408D-824F-177D9C426EFC}" dt="2026-08-12T07:38:09.417" v="80"/>
          <ac:spMkLst>
            <pc:docMk/>
            <pc:sldMk cId="388670784" sldId="273"/>
            <ac:spMk id="7" creationId="{D0B24174-DE4E-EC77-F8BA-EE21F1F56EBC}"/>
          </ac:spMkLst>
        </pc:spChg>
        <pc:spChg chg="mod">
          <ac:chgData name="Katarzyna Szajna | Łukasiewicz – PIMOT" userId="a5e4443c-418f-460a-879e-90069af24176" providerId="ADAL" clId="{FFE10747-B44D-408D-824F-177D9C426EFC}" dt="2026-08-12T07:38:09.417" v="80"/>
          <ac:spMkLst>
            <pc:docMk/>
            <pc:sldMk cId="388670784" sldId="273"/>
            <ac:spMk id="8" creationId="{E14CC72D-9D53-EF85-EF7F-1E7AC2AE4D26}"/>
          </ac:spMkLst>
        </pc:spChg>
        <pc:spChg chg="mod">
          <ac:chgData name="Katarzyna Szajna | Łukasiewicz – PIMOT" userId="a5e4443c-418f-460a-879e-90069af24176" providerId="ADAL" clId="{FFE10747-B44D-408D-824F-177D9C426EFC}" dt="2026-08-12T07:38:09.417" v="80"/>
          <ac:spMkLst>
            <pc:docMk/>
            <pc:sldMk cId="388670784" sldId="273"/>
            <ac:spMk id="9" creationId="{F8E9822E-34CD-8543-8EB8-DCAAB179594C}"/>
          </ac:spMkLst>
        </pc:spChg>
        <pc:spChg chg="mod">
          <ac:chgData name="Katarzyna Szajna | Łukasiewicz – PIMOT" userId="a5e4443c-418f-460a-879e-90069af24176" providerId="ADAL" clId="{FFE10747-B44D-408D-824F-177D9C426EFC}" dt="2026-08-12T07:38:24.910" v="84"/>
          <ac:spMkLst>
            <pc:docMk/>
            <pc:sldMk cId="388670784" sldId="273"/>
            <ac:spMk id="11" creationId="{559D6268-2AFB-17D3-BA76-C662BFC8CAEE}"/>
          </ac:spMkLst>
        </pc:spChg>
        <pc:spChg chg="mod">
          <ac:chgData name="Katarzyna Szajna | Łukasiewicz – PIMOT" userId="a5e4443c-418f-460a-879e-90069af24176" providerId="ADAL" clId="{FFE10747-B44D-408D-824F-177D9C426EFC}" dt="2026-08-12T07:38:24.910" v="84"/>
          <ac:spMkLst>
            <pc:docMk/>
            <pc:sldMk cId="388670784" sldId="273"/>
            <ac:spMk id="12" creationId="{052108E6-6AED-30C8-BC8A-09EE83493C23}"/>
          </ac:spMkLst>
        </pc:spChg>
        <pc:spChg chg="mod">
          <ac:chgData name="Katarzyna Szajna | Łukasiewicz – PIMOT" userId="a5e4443c-418f-460a-879e-90069af24176" providerId="ADAL" clId="{FFE10747-B44D-408D-824F-177D9C426EFC}" dt="2026-08-12T07:38:24.910" v="84"/>
          <ac:spMkLst>
            <pc:docMk/>
            <pc:sldMk cId="388670784" sldId="273"/>
            <ac:spMk id="13" creationId="{46667EB7-3D0A-2E87-B38F-6CD003251ECF}"/>
          </ac:spMkLst>
        </pc:spChg>
        <pc:spChg chg="mod">
          <ac:chgData name="Katarzyna Szajna | Łukasiewicz – PIMOT" userId="a5e4443c-418f-460a-879e-90069af24176" providerId="ADAL" clId="{FFE10747-B44D-408D-824F-177D9C426EFC}" dt="2026-08-12T07:38:24.910" v="84"/>
          <ac:spMkLst>
            <pc:docMk/>
            <pc:sldMk cId="388670784" sldId="273"/>
            <ac:spMk id="15" creationId="{DC7CEBEA-AC70-2FA5-111C-68EE209D5199}"/>
          </ac:spMkLst>
        </pc:spChg>
        <pc:spChg chg="add mod">
          <ac:chgData name="Katarzyna Szajna | Łukasiewicz – PIMOT" userId="a5e4443c-418f-460a-879e-90069af24176" providerId="ADAL" clId="{FFE10747-B44D-408D-824F-177D9C426EFC}" dt="2026-08-12T07:38:28.473" v="85" actId="1076"/>
          <ac:spMkLst>
            <pc:docMk/>
            <pc:sldMk cId="388670784" sldId="273"/>
            <ac:spMk id="16" creationId="{A9C3CD94-EEE5-5230-2657-1923C6131AA4}"/>
          </ac:spMkLst>
        </pc:spChg>
        <pc:grpChg chg="add mod">
          <ac:chgData name="Katarzyna Szajna | Łukasiewicz – PIMOT" userId="a5e4443c-418f-460a-879e-90069af24176" providerId="ADAL" clId="{FFE10747-B44D-408D-824F-177D9C426EFC}" dt="2026-08-12T07:38:16.764" v="83" actId="1076"/>
          <ac:grpSpMkLst>
            <pc:docMk/>
            <pc:sldMk cId="388670784" sldId="273"/>
            <ac:grpSpMk id="5" creationId="{190B40C5-CDC5-EEE9-A55B-6D8304C4FC06}"/>
          </ac:grpSpMkLst>
        </pc:grpChg>
        <pc:grpChg chg="mod">
          <ac:chgData name="Katarzyna Szajna | Łukasiewicz – PIMOT" userId="a5e4443c-418f-460a-879e-90069af24176" providerId="ADAL" clId="{FFE10747-B44D-408D-824F-177D9C426EFC}" dt="2026-08-12T07:38:09.417" v="80"/>
          <ac:grpSpMkLst>
            <pc:docMk/>
            <pc:sldMk cId="388670784" sldId="273"/>
            <ac:grpSpMk id="6" creationId="{C5555E0C-3C53-CDFD-5B76-1A0921D416C9}"/>
          </ac:grpSpMkLst>
        </pc:grpChg>
        <pc:grpChg chg="add mod">
          <ac:chgData name="Katarzyna Szajna | Łukasiewicz – PIMOT" userId="a5e4443c-418f-460a-879e-90069af24176" providerId="ADAL" clId="{FFE10747-B44D-408D-824F-177D9C426EFC}" dt="2026-08-12T07:38:28.473" v="85" actId="1076"/>
          <ac:grpSpMkLst>
            <pc:docMk/>
            <pc:sldMk cId="388670784" sldId="273"/>
            <ac:grpSpMk id="10" creationId="{853F89B9-18F0-52C8-89A1-7B7DD2E36C5B}"/>
          </ac:grpSpMkLst>
        </pc:grpChg>
        <pc:grpChg chg="add mod">
          <ac:chgData name="Katarzyna Szajna | Łukasiewicz – PIMOT" userId="a5e4443c-418f-460a-879e-90069af24176" providerId="ADAL" clId="{FFE10747-B44D-408D-824F-177D9C426EFC}" dt="2026-08-12T07:38:33.114" v="86" actId="1076"/>
          <ac:grpSpMkLst>
            <pc:docMk/>
            <pc:sldMk cId="388670784" sldId="273"/>
            <ac:grpSpMk id="14" creationId="{69FF108E-D5EA-A7E4-02B1-3E80D9957AA2}"/>
          </ac:grpSpMkLst>
        </pc:grpChg>
        <pc:picChg chg="add mod">
          <ac:chgData name="Katarzyna Szajna | Łukasiewicz – PIMOT" userId="a5e4443c-418f-460a-879e-90069af24176" providerId="ADAL" clId="{FFE10747-B44D-408D-824F-177D9C426EFC}" dt="2026-08-12T07:38:02.064" v="79" actId="931"/>
          <ac:picMkLst>
            <pc:docMk/>
            <pc:sldMk cId="388670784" sldId="273"/>
            <ac:picMk id="4" creationId="{A7B4BBE3-9557-C99D-8A19-23F066BA7DA7}"/>
          </ac:picMkLst>
        </pc:picChg>
      </pc:sldChg>
      <pc:sldChg chg="addSp modSp new del mod">
        <pc:chgData name="Katarzyna Szajna | Łukasiewicz – PIMOT" userId="a5e4443c-418f-460a-879e-90069af24176" providerId="ADAL" clId="{FFE10747-B44D-408D-824F-177D9C426EFC}" dt="2026-08-12T07:45:02.994" v="129" actId="2696"/>
        <pc:sldMkLst>
          <pc:docMk/>
          <pc:sldMk cId="2455088421" sldId="274"/>
        </pc:sldMkLst>
        <pc:spChg chg="mod">
          <ac:chgData name="Katarzyna Szajna | Łukasiewicz – PIMOT" userId="a5e4443c-418f-460a-879e-90069af24176" providerId="ADAL" clId="{FFE10747-B44D-408D-824F-177D9C426EFC}" dt="2026-08-12T07:39:31.419" v="90"/>
          <ac:spMkLst>
            <pc:docMk/>
            <pc:sldMk cId="2455088421" sldId="274"/>
            <ac:spMk id="6" creationId="{EAD295C3-E8E8-CAEF-AC20-04EB5A2ED303}"/>
          </ac:spMkLst>
        </pc:spChg>
        <pc:spChg chg="mod">
          <ac:chgData name="Katarzyna Szajna | Łukasiewicz – PIMOT" userId="a5e4443c-418f-460a-879e-90069af24176" providerId="ADAL" clId="{FFE10747-B44D-408D-824F-177D9C426EFC}" dt="2026-08-12T07:39:31.419" v="90"/>
          <ac:spMkLst>
            <pc:docMk/>
            <pc:sldMk cId="2455088421" sldId="274"/>
            <ac:spMk id="7" creationId="{7B48C829-32BA-8A88-711B-68EB4514CFAD}"/>
          </ac:spMkLst>
        </pc:spChg>
        <pc:spChg chg="mod">
          <ac:chgData name="Katarzyna Szajna | Łukasiewicz – PIMOT" userId="a5e4443c-418f-460a-879e-90069af24176" providerId="ADAL" clId="{FFE10747-B44D-408D-824F-177D9C426EFC}" dt="2026-08-12T07:39:31.419" v="90"/>
          <ac:spMkLst>
            <pc:docMk/>
            <pc:sldMk cId="2455088421" sldId="274"/>
            <ac:spMk id="8" creationId="{1626AA3A-8FF4-8EF3-D694-FF27C609F16C}"/>
          </ac:spMkLst>
        </pc:spChg>
        <pc:spChg chg="add mod">
          <ac:chgData name="Katarzyna Szajna | Łukasiewicz – PIMOT" userId="a5e4443c-418f-460a-879e-90069af24176" providerId="ADAL" clId="{FFE10747-B44D-408D-824F-177D9C426EFC}" dt="2026-08-12T07:39:43.813" v="92" actId="164"/>
          <ac:spMkLst>
            <pc:docMk/>
            <pc:sldMk cId="2455088421" sldId="274"/>
            <ac:spMk id="9" creationId="{9B195C50-E715-4F9A-77CB-2FE777209F65}"/>
          </ac:spMkLst>
        </pc:spChg>
        <pc:spChg chg="add mod">
          <ac:chgData name="Katarzyna Szajna | Łukasiewicz – PIMOT" userId="a5e4443c-418f-460a-879e-90069af24176" providerId="ADAL" clId="{FFE10747-B44D-408D-824F-177D9C426EFC}" dt="2026-08-12T07:40:10.077" v="98" actId="164"/>
          <ac:spMkLst>
            <pc:docMk/>
            <pc:sldMk cId="2455088421" sldId="274"/>
            <ac:spMk id="10" creationId="{F90B609C-87A6-EEC2-8796-6AE4E8DD5EE2}"/>
          </ac:spMkLst>
        </pc:spChg>
        <pc:spChg chg="add mod">
          <ac:chgData name="Katarzyna Szajna | Łukasiewicz – PIMOT" userId="a5e4443c-418f-460a-879e-90069af24176" providerId="ADAL" clId="{FFE10747-B44D-408D-824F-177D9C426EFC}" dt="2026-08-12T07:39:43.813" v="92" actId="164"/>
          <ac:spMkLst>
            <pc:docMk/>
            <pc:sldMk cId="2455088421" sldId="274"/>
            <ac:spMk id="11" creationId="{E2A635D5-1A3D-0AF0-58F1-DCDEE409A21A}"/>
          </ac:spMkLst>
        </pc:spChg>
        <pc:spChg chg="add mod">
          <ac:chgData name="Katarzyna Szajna | Łukasiewicz – PIMOT" userId="a5e4443c-418f-460a-879e-90069af24176" providerId="ADAL" clId="{FFE10747-B44D-408D-824F-177D9C426EFC}" dt="2026-08-12T07:40:10.077" v="98" actId="164"/>
          <ac:spMkLst>
            <pc:docMk/>
            <pc:sldMk cId="2455088421" sldId="274"/>
            <ac:spMk id="12" creationId="{96AD5634-AFE1-7478-0585-C14318EE996F}"/>
          </ac:spMkLst>
        </pc:spChg>
        <pc:spChg chg="mod">
          <ac:chgData name="Katarzyna Szajna | Łukasiewicz – PIMOT" userId="a5e4443c-418f-460a-879e-90069af24176" providerId="ADAL" clId="{FFE10747-B44D-408D-824F-177D9C426EFC}" dt="2026-08-12T07:39:37.877" v="91"/>
          <ac:spMkLst>
            <pc:docMk/>
            <pc:sldMk cId="2455088421" sldId="274"/>
            <ac:spMk id="15" creationId="{8BD366E9-AF16-D50E-CE13-7B10E28E576F}"/>
          </ac:spMkLst>
        </pc:spChg>
        <pc:spChg chg="mod">
          <ac:chgData name="Katarzyna Szajna | Łukasiewicz – PIMOT" userId="a5e4443c-418f-460a-879e-90069af24176" providerId="ADAL" clId="{FFE10747-B44D-408D-824F-177D9C426EFC}" dt="2026-08-12T07:39:37.877" v="91"/>
          <ac:spMkLst>
            <pc:docMk/>
            <pc:sldMk cId="2455088421" sldId="274"/>
            <ac:spMk id="16" creationId="{F3749D10-6A50-AA24-A8F2-FDA772E1F25C}"/>
          </ac:spMkLst>
        </pc:spChg>
        <pc:spChg chg="mod">
          <ac:chgData name="Katarzyna Szajna | Łukasiewicz – PIMOT" userId="a5e4443c-418f-460a-879e-90069af24176" providerId="ADAL" clId="{FFE10747-B44D-408D-824F-177D9C426EFC}" dt="2026-08-12T07:39:37.877" v="91"/>
          <ac:spMkLst>
            <pc:docMk/>
            <pc:sldMk cId="2455088421" sldId="274"/>
            <ac:spMk id="17" creationId="{BEEC4B37-A5B4-E721-5533-010BB0F824E3}"/>
          </ac:spMkLst>
        </pc:spChg>
        <pc:grpChg chg="add mod">
          <ac:chgData name="Katarzyna Szajna | Łukasiewicz – PIMOT" userId="a5e4443c-418f-460a-879e-90069af24176" providerId="ADAL" clId="{FFE10747-B44D-408D-824F-177D9C426EFC}" dt="2026-08-12T07:39:31.419" v="90"/>
          <ac:grpSpMkLst>
            <pc:docMk/>
            <pc:sldMk cId="2455088421" sldId="274"/>
            <ac:grpSpMk id="5" creationId="{BBA07CE8-3602-8C10-19FA-9307E6B95A18}"/>
          </ac:grpSpMkLst>
        </pc:grpChg>
        <pc:grpChg chg="add mod">
          <ac:chgData name="Katarzyna Szajna | Łukasiewicz – PIMOT" userId="a5e4443c-418f-460a-879e-90069af24176" providerId="ADAL" clId="{FFE10747-B44D-408D-824F-177D9C426EFC}" dt="2026-08-12T07:39:37.877" v="91"/>
          <ac:grpSpMkLst>
            <pc:docMk/>
            <pc:sldMk cId="2455088421" sldId="274"/>
            <ac:grpSpMk id="13" creationId="{85BBD18D-88FF-9EAD-389D-3891D43EC9BA}"/>
          </ac:grpSpMkLst>
        </pc:grpChg>
        <pc:grpChg chg="mod">
          <ac:chgData name="Katarzyna Szajna | Łukasiewicz – PIMOT" userId="a5e4443c-418f-460a-879e-90069af24176" providerId="ADAL" clId="{FFE10747-B44D-408D-824F-177D9C426EFC}" dt="2026-08-12T07:39:37.877" v="91"/>
          <ac:grpSpMkLst>
            <pc:docMk/>
            <pc:sldMk cId="2455088421" sldId="274"/>
            <ac:grpSpMk id="14" creationId="{81DA0D26-61B0-E462-1EFF-1005537066B5}"/>
          </ac:grpSpMkLst>
        </pc:grpChg>
        <pc:grpChg chg="add mod">
          <ac:chgData name="Katarzyna Szajna | Łukasiewicz – PIMOT" userId="a5e4443c-418f-460a-879e-90069af24176" providerId="ADAL" clId="{FFE10747-B44D-408D-824F-177D9C426EFC}" dt="2026-08-12T07:39:48.784" v="93" actId="1076"/>
          <ac:grpSpMkLst>
            <pc:docMk/>
            <pc:sldMk cId="2455088421" sldId="274"/>
            <ac:grpSpMk id="18" creationId="{D677295D-D730-4415-D10A-6F3DE93E9C25}"/>
          </ac:grpSpMkLst>
        </pc:grpChg>
        <pc:grpChg chg="add mod">
          <ac:chgData name="Katarzyna Szajna | Łukasiewicz – PIMOT" userId="a5e4443c-418f-460a-879e-90069af24176" providerId="ADAL" clId="{FFE10747-B44D-408D-824F-177D9C426EFC}" dt="2026-08-12T07:39:58.931" v="95" actId="164"/>
          <ac:grpSpMkLst>
            <pc:docMk/>
            <pc:sldMk cId="2455088421" sldId="274"/>
            <ac:grpSpMk id="19" creationId="{52278941-70FB-51A2-D7B3-FE600D05F42B}"/>
          </ac:grpSpMkLst>
        </pc:grpChg>
        <pc:grpChg chg="add mod">
          <ac:chgData name="Katarzyna Szajna | Łukasiewicz – PIMOT" userId="a5e4443c-418f-460a-879e-90069af24176" providerId="ADAL" clId="{FFE10747-B44D-408D-824F-177D9C426EFC}" dt="2026-08-12T07:40:12.621" v="99" actId="1076"/>
          <ac:grpSpMkLst>
            <pc:docMk/>
            <pc:sldMk cId="2455088421" sldId="274"/>
            <ac:grpSpMk id="20" creationId="{F05BBDDA-EC14-C4F3-CEC7-81059F59AA68}"/>
          </ac:grpSpMkLst>
        </pc:grpChg>
        <pc:picChg chg="add mod">
          <ac:chgData name="Katarzyna Szajna | Łukasiewicz – PIMOT" userId="a5e4443c-418f-460a-879e-90069af24176" providerId="ADAL" clId="{FFE10747-B44D-408D-824F-177D9C426EFC}" dt="2026-08-12T07:40:02.822" v="97" actId="1076"/>
          <ac:picMkLst>
            <pc:docMk/>
            <pc:sldMk cId="2455088421" sldId="274"/>
            <ac:picMk id="4" creationId="{2C65B63C-D208-AFF0-B3F4-40EBD1277104}"/>
          </ac:picMkLst>
        </pc:picChg>
      </pc:sldChg>
      <pc:sldChg chg="addSp modSp new del mod">
        <pc:chgData name="Katarzyna Szajna | Łukasiewicz – PIMOT" userId="a5e4443c-418f-460a-879e-90069af24176" providerId="ADAL" clId="{FFE10747-B44D-408D-824F-177D9C426EFC}" dt="2026-08-12T07:45:31.369" v="135" actId="2696"/>
        <pc:sldMkLst>
          <pc:docMk/>
          <pc:sldMk cId="3581868510" sldId="275"/>
        </pc:sldMkLst>
        <pc:spChg chg="mod">
          <ac:chgData name="Katarzyna Szajna | Łukasiewicz – PIMOT" userId="a5e4443c-418f-460a-879e-90069af24176" providerId="ADAL" clId="{FFE10747-B44D-408D-824F-177D9C426EFC}" dt="2026-08-12T07:40:34.525" v="103"/>
          <ac:spMkLst>
            <pc:docMk/>
            <pc:sldMk cId="3581868510" sldId="275"/>
            <ac:spMk id="6" creationId="{1CC4F119-9366-485B-BA38-5AC2BB4400A8}"/>
          </ac:spMkLst>
        </pc:spChg>
        <pc:spChg chg="mod">
          <ac:chgData name="Katarzyna Szajna | Łukasiewicz – PIMOT" userId="a5e4443c-418f-460a-879e-90069af24176" providerId="ADAL" clId="{FFE10747-B44D-408D-824F-177D9C426EFC}" dt="2026-08-12T07:40:34.525" v="103"/>
          <ac:spMkLst>
            <pc:docMk/>
            <pc:sldMk cId="3581868510" sldId="275"/>
            <ac:spMk id="7" creationId="{1E26A514-8E80-8503-6C29-DA8AA90DCFA0}"/>
          </ac:spMkLst>
        </pc:spChg>
        <pc:spChg chg="mod">
          <ac:chgData name="Katarzyna Szajna | Łukasiewicz – PIMOT" userId="a5e4443c-418f-460a-879e-90069af24176" providerId="ADAL" clId="{FFE10747-B44D-408D-824F-177D9C426EFC}" dt="2026-08-12T07:40:34.525" v="103"/>
          <ac:spMkLst>
            <pc:docMk/>
            <pc:sldMk cId="3581868510" sldId="275"/>
            <ac:spMk id="8" creationId="{18001060-49D8-4FC2-76B4-653D1E64C002}"/>
          </ac:spMkLst>
        </pc:spChg>
        <pc:spChg chg="mod">
          <ac:chgData name="Katarzyna Szajna | Łukasiewicz – PIMOT" userId="a5e4443c-418f-460a-879e-90069af24176" providerId="ADAL" clId="{FFE10747-B44D-408D-824F-177D9C426EFC}" dt="2026-08-12T07:40:40.226" v="104"/>
          <ac:spMkLst>
            <pc:docMk/>
            <pc:sldMk cId="3581868510" sldId="275"/>
            <ac:spMk id="12" creationId="{725E01EC-0C39-878C-61E2-112ECAE1D71D}"/>
          </ac:spMkLst>
        </pc:spChg>
        <pc:spChg chg="mod">
          <ac:chgData name="Katarzyna Szajna | Łukasiewicz – PIMOT" userId="a5e4443c-418f-460a-879e-90069af24176" providerId="ADAL" clId="{FFE10747-B44D-408D-824F-177D9C426EFC}" dt="2026-08-12T07:40:40.226" v="104"/>
          <ac:spMkLst>
            <pc:docMk/>
            <pc:sldMk cId="3581868510" sldId="275"/>
            <ac:spMk id="13" creationId="{B1417A6A-5567-FBBD-166D-F9B101DE9EAC}"/>
          </ac:spMkLst>
        </pc:spChg>
        <pc:spChg chg="mod">
          <ac:chgData name="Katarzyna Szajna | Łukasiewicz – PIMOT" userId="a5e4443c-418f-460a-879e-90069af24176" providerId="ADAL" clId="{FFE10747-B44D-408D-824F-177D9C426EFC}" dt="2026-08-12T07:40:40.226" v="104"/>
          <ac:spMkLst>
            <pc:docMk/>
            <pc:sldMk cId="3581868510" sldId="275"/>
            <ac:spMk id="14" creationId="{AA5ECEAF-7936-BE39-0276-34DABB8679B4}"/>
          </ac:spMkLst>
        </pc:spChg>
        <pc:grpChg chg="add mod">
          <ac:chgData name="Katarzyna Szajna | Łukasiewicz – PIMOT" userId="a5e4443c-418f-460a-879e-90069af24176" providerId="ADAL" clId="{FFE10747-B44D-408D-824F-177D9C426EFC}" dt="2026-08-12T07:40:34.525" v="103"/>
          <ac:grpSpMkLst>
            <pc:docMk/>
            <pc:sldMk cId="3581868510" sldId="275"/>
            <ac:grpSpMk id="5" creationId="{3C8413F6-16EB-FE6E-CF43-8421E8064B0A}"/>
          </ac:grpSpMkLst>
        </pc:grpChg>
        <pc:grpChg chg="add mod">
          <ac:chgData name="Katarzyna Szajna | Łukasiewicz – PIMOT" userId="a5e4443c-418f-460a-879e-90069af24176" providerId="ADAL" clId="{FFE10747-B44D-408D-824F-177D9C426EFC}" dt="2026-08-12T07:40:40.226" v="104"/>
          <ac:grpSpMkLst>
            <pc:docMk/>
            <pc:sldMk cId="3581868510" sldId="275"/>
            <ac:grpSpMk id="10" creationId="{79201290-D28F-B1B5-9F35-6A2D4AE15379}"/>
          </ac:grpSpMkLst>
        </pc:grpChg>
        <pc:grpChg chg="mod">
          <ac:chgData name="Katarzyna Szajna | Łukasiewicz – PIMOT" userId="a5e4443c-418f-460a-879e-90069af24176" providerId="ADAL" clId="{FFE10747-B44D-408D-824F-177D9C426EFC}" dt="2026-08-12T07:40:40.226" v="104"/>
          <ac:grpSpMkLst>
            <pc:docMk/>
            <pc:sldMk cId="3581868510" sldId="275"/>
            <ac:grpSpMk id="11" creationId="{12D422FA-DE3F-3CAE-A333-0B6BF41661E4}"/>
          </ac:grpSpMkLst>
        </pc:grpChg>
        <pc:graphicFrameChg chg="add mod">
          <ac:chgData name="Katarzyna Szajna | Łukasiewicz – PIMOT" userId="a5e4443c-418f-460a-879e-90069af24176" providerId="ADAL" clId="{FFE10747-B44D-408D-824F-177D9C426EFC}" dt="2026-08-12T07:40:34.525" v="103"/>
          <ac:graphicFrameMkLst>
            <pc:docMk/>
            <pc:sldMk cId="3581868510" sldId="275"/>
            <ac:graphicFrameMk id="9" creationId="{ED3BF78C-5603-7421-AB09-01860D007848}"/>
          </ac:graphicFrameMkLst>
        </pc:graphicFrameChg>
        <pc:picChg chg="add mod">
          <ac:chgData name="Katarzyna Szajna | Łukasiewicz – PIMOT" userId="a5e4443c-418f-460a-879e-90069af24176" providerId="ADAL" clId="{FFE10747-B44D-408D-824F-177D9C426EFC}" dt="2026-08-12T07:40:26.926" v="102" actId="931"/>
          <ac:picMkLst>
            <pc:docMk/>
            <pc:sldMk cId="3581868510" sldId="275"/>
            <ac:picMk id="4" creationId="{7637DC58-6C9F-9C07-C04F-426FD8337B10}"/>
          </ac:picMkLst>
        </pc:picChg>
      </pc:sldChg>
      <pc:sldChg chg="addSp modSp new mod modTransition">
        <pc:chgData name="Katarzyna Szajna | Łukasiewicz – PIMOT" userId="a5e4443c-418f-460a-879e-90069af24176" providerId="ADAL" clId="{FFE10747-B44D-408D-824F-177D9C426EFC}" dt="2026-08-12T07:47:17.236" v="151"/>
        <pc:sldMkLst>
          <pc:docMk/>
          <pc:sldMk cId="28598897" sldId="276"/>
        </pc:sldMkLst>
        <pc:spChg chg="mod">
          <ac:chgData name="Katarzyna Szajna | Łukasiewicz – PIMOT" userId="a5e4443c-418f-460a-879e-90069af24176" providerId="ADAL" clId="{FFE10747-B44D-408D-824F-177D9C426EFC}" dt="2026-08-12T07:43:19.006" v="108"/>
          <ac:spMkLst>
            <pc:docMk/>
            <pc:sldMk cId="28598897" sldId="276"/>
            <ac:spMk id="7" creationId="{CE6E6F26-DDC5-971E-8D13-B44863742011}"/>
          </ac:spMkLst>
        </pc:spChg>
        <pc:spChg chg="mod">
          <ac:chgData name="Katarzyna Szajna | Łukasiewicz – PIMOT" userId="a5e4443c-418f-460a-879e-90069af24176" providerId="ADAL" clId="{FFE10747-B44D-408D-824F-177D9C426EFC}" dt="2026-08-12T07:43:19.006" v="108"/>
          <ac:spMkLst>
            <pc:docMk/>
            <pc:sldMk cId="28598897" sldId="276"/>
            <ac:spMk id="8" creationId="{D6D6476C-44E1-1C0B-3799-C95B2E42C2A0}"/>
          </ac:spMkLst>
        </pc:spChg>
        <pc:spChg chg="mod">
          <ac:chgData name="Katarzyna Szajna | Łukasiewicz – PIMOT" userId="a5e4443c-418f-460a-879e-90069af24176" providerId="ADAL" clId="{FFE10747-B44D-408D-824F-177D9C426EFC}" dt="2026-08-12T07:43:19.006" v="108"/>
          <ac:spMkLst>
            <pc:docMk/>
            <pc:sldMk cId="28598897" sldId="276"/>
            <ac:spMk id="9" creationId="{110B8D3B-113A-BDEC-62A2-CD097FB81334}"/>
          </ac:spMkLst>
        </pc:spChg>
        <pc:spChg chg="mod">
          <ac:chgData name="Katarzyna Szajna | Łukasiewicz – PIMOT" userId="a5e4443c-418f-460a-879e-90069af24176" providerId="ADAL" clId="{FFE10747-B44D-408D-824F-177D9C426EFC}" dt="2026-08-12T07:44:04.463" v="118"/>
          <ac:spMkLst>
            <pc:docMk/>
            <pc:sldMk cId="28598897" sldId="276"/>
            <ac:spMk id="13" creationId="{0161D778-CE3C-30F2-57F2-F4E351E17FE3}"/>
          </ac:spMkLst>
        </pc:spChg>
        <pc:spChg chg="mod">
          <ac:chgData name="Katarzyna Szajna | Łukasiewicz – PIMOT" userId="a5e4443c-418f-460a-879e-90069af24176" providerId="ADAL" clId="{FFE10747-B44D-408D-824F-177D9C426EFC}" dt="2026-08-12T07:44:04.463" v="118"/>
          <ac:spMkLst>
            <pc:docMk/>
            <pc:sldMk cId="28598897" sldId="276"/>
            <ac:spMk id="14" creationId="{F0D8B858-C0A8-00B7-1DB3-B52C2DAF4CED}"/>
          </ac:spMkLst>
        </pc:spChg>
        <pc:spChg chg="mod">
          <ac:chgData name="Katarzyna Szajna | Łukasiewicz – PIMOT" userId="a5e4443c-418f-460a-879e-90069af24176" providerId="ADAL" clId="{FFE10747-B44D-408D-824F-177D9C426EFC}" dt="2026-08-12T07:44:04.463" v="118"/>
          <ac:spMkLst>
            <pc:docMk/>
            <pc:sldMk cId="28598897" sldId="276"/>
            <ac:spMk id="15" creationId="{A38B3882-13A2-23CB-9091-51F5CE69646D}"/>
          </ac:spMkLst>
        </pc:spChg>
        <pc:spChg chg="mod">
          <ac:chgData name="Katarzyna Szajna | Łukasiewicz – PIMOT" userId="a5e4443c-418f-460a-879e-90069af24176" providerId="ADAL" clId="{FFE10747-B44D-408D-824F-177D9C426EFC}" dt="2026-08-12T07:44:04.463" v="118"/>
          <ac:spMkLst>
            <pc:docMk/>
            <pc:sldMk cId="28598897" sldId="276"/>
            <ac:spMk id="17" creationId="{69CE4D50-0AC4-69A4-8D8C-52ED8D41AEB5}"/>
          </ac:spMkLst>
        </pc:spChg>
        <pc:spChg chg="add mod">
          <ac:chgData name="Katarzyna Szajna | Łukasiewicz – PIMOT" userId="a5e4443c-418f-460a-879e-90069af24176" providerId="ADAL" clId="{FFE10747-B44D-408D-824F-177D9C426EFC}" dt="2026-08-12T07:44:04.463" v="118"/>
          <ac:spMkLst>
            <pc:docMk/>
            <pc:sldMk cId="28598897" sldId="276"/>
            <ac:spMk id="18" creationId="{26B19177-48BB-1D66-ABF1-991DE913B0E1}"/>
          </ac:spMkLst>
        </pc:spChg>
        <pc:grpChg chg="add mod">
          <ac:chgData name="Katarzyna Szajna | Łukasiewicz – PIMOT" userId="a5e4443c-418f-460a-879e-90069af24176" providerId="ADAL" clId="{FFE10747-B44D-408D-824F-177D9C426EFC}" dt="2026-08-12T07:43:57.128" v="117" actId="1036"/>
          <ac:grpSpMkLst>
            <pc:docMk/>
            <pc:sldMk cId="28598897" sldId="276"/>
            <ac:grpSpMk id="5" creationId="{196F740E-E456-1ECA-9E9D-9824F7EAB6CC}"/>
          </ac:grpSpMkLst>
        </pc:grpChg>
        <pc:grpChg chg="mod">
          <ac:chgData name="Katarzyna Szajna | Łukasiewicz – PIMOT" userId="a5e4443c-418f-460a-879e-90069af24176" providerId="ADAL" clId="{FFE10747-B44D-408D-824F-177D9C426EFC}" dt="2026-08-12T07:43:19.006" v="108"/>
          <ac:grpSpMkLst>
            <pc:docMk/>
            <pc:sldMk cId="28598897" sldId="276"/>
            <ac:grpSpMk id="6" creationId="{AFA27334-C60A-4429-64BF-43C5674164DA}"/>
          </ac:grpSpMkLst>
        </pc:grpChg>
        <pc:grpChg chg="add mod">
          <ac:chgData name="Katarzyna Szajna | Łukasiewicz – PIMOT" userId="a5e4443c-418f-460a-879e-90069af24176" providerId="ADAL" clId="{FFE10747-B44D-408D-824F-177D9C426EFC}" dt="2026-08-12T07:44:04.463" v="118"/>
          <ac:grpSpMkLst>
            <pc:docMk/>
            <pc:sldMk cId="28598897" sldId="276"/>
            <ac:grpSpMk id="12" creationId="{250EA918-AAA3-59A2-5DB2-043B98DC656B}"/>
          </ac:grpSpMkLst>
        </pc:grpChg>
        <pc:grpChg chg="add mod">
          <ac:chgData name="Katarzyna Szajna | Łukasiewicz – PIMOT" userId="a5e4443c-418f-460a-879e-90069af24176" providerId="ADAL" clId="{FFE10747-B44D-408D-824F-177D9C426EFC}" dt="2026-08-12T07:44:04.463" v="118"/>
          <ac:grpSpMkLst>
            <pc:docMk/>
            <pc:sldMk cId="28598897" sldId="276"/>
            <ac:grpSpMk id="16" creationId="{965EE897-2DD9-D990-C224-EBA593E2AEEC}"/>
          </ac:grpSpMkLst>
        </pc:grpChg>
        <pc:picChg chg="add mod">
          <ac:chgData name="Katarzyna Szajna | Łukasiewicz – PIMOT" userId="a5e4443c-418f-460a-879e-90069af24176" providerId="ADAL" clId="{FFE10747-B44D-408D-824F-177D9C426EFC}" dt="2026-08-12T07:43:28.038" v="112" actId="1076"/>
          <ac:picMkLst>
            <pc:docMk/>
            <pc:sldMk cId="28598897" sldId="276"/>
            <ac:picMk id="4" creationId="{A57CEFAD-6A1B-1AB2-C399-D4FDD6697279}"/>
          </ac:picMkLst>
        </pc:picChg>
        <pc:cxnChg chg="add mod">
          <ac:chgData name="Katarzyna Szajna | Łukasiewicz – PIMOT" userId="a5e4443c-418f-460a-879e-90069af24176" providerId="ADAL" clId="{FFE10747-B44D-408D-824F-177D9C426EFC}" dt="2026-08-12T07:43:47.242" v="115" actId="208"/>
          <ac:cxnSpMkLst>
            <pc:docMk/>
            <pc:sldMk cId="28598897" sldId="276"/>
            <ac:cxnSpMk id="11" creationId="{EF336BAA-AC93-572B-8D26-E411B7FF5333}"/>
          </ac:cxnSpMkLst>
        </pc:cxnChg>
      </pc:sldChg>
      <pc:sldChg chg="addSp modSp new mod modTransition">
        <pc:chgData name="Katarzyna Szajna | Łukasiewicz – PIMOT" userId="a5e4443c-418f-460a-879e-90069af24176" providerId="ADAL" clId="{FFE10747-B44D-408D-824F-177D9C426EFC}" dt="2026-08-12T07:47:17.236" v="151"/>
        <pc:sldMkLst>
          <pc:docMk/>
          <pc:sldMk cId="2364563838" sldId="277"/>
        </pc:sldMkLst>
        <pc:spChg chg="mod">
          <ac:chgData name="Katarzyna Szajna | Łukasiewicz – PIMOT" userId="a5e4443c-418f-460a-879e-90069af24176" providerId="ADAL" clId="{FFE10747-B44D-408D-824F-177D9C426EFC}" dt="2026-08-12T07:44:33.593" v="122"/>
          <ac:spMkLst>
            <pc:docMk/>
            <pc:sldMk cId="2364563838" sldId="277"/>
            <ac:spMk id="7" creationId="{290441D6-927E-F0AE-A12D-92BACBBD7990}"/>
          </ac:spMkLst>
        </pc:spChg>
        <pc:spChg chg="mod">
          <ac:chgData name="Katarzyna Szajna | Łukasiewicz – PIMOT" userId="a5e4443c-418f-460a-879e-90069af24176" providerId="ADAL" clId="{FFE10747-B44D-408D-824F-177D9C426EFC}" dt="2026-08-12T07:44:33.593" v="122"/>
          <ac:spMkLst>
            <pc:docMk/>
            <pc:sldMk cId="2364563838" sldId="277"/>
            <ac:spMk id="8" creationId="{D52D3785-F4CD-98FC-A05B-12D69A5F20AF}"/>
          </ac:spMkLst>
        </pc:spChg>
        <pc:spChg chg="mod">
          <ac:chgData name="Katarzyna Szajna | Łukasiewicz – PIMOT" userId="a5e4443c-418f-460a-879e-90069af24176" providerId="ADAL" clId="{FFE10747-B44D-408D-824F-177D9C426EFC}" dt="2026-08-12T07:44:33.593" v="122"/>
          <ac:spMkLst>
            <pc:docMk/>
            <pc:sldMk cId="2364563838" sldId="277"/>
            <ac:spMk id="9" creationId="{467BAAE8-DFCB-E42E-EB93-574F691CF388}"/>
          </ac:spMkLst>
        </pc:spChg>
        <pc:spChg chg="mod">
          <ac:chgData name="Katarzyna Szajna | Łukasiewicz – PIMOT" userId="a5e4443c-418f-460a-879e-90069af24176" providerId="ADAL" clId="{FFE10747-B44D-408D-824F-177D9C426EFC}" dt="2026-08-12T07:44:40.942" v="123"/>
          <ac:spMkLst>
            <pc:docMk/>
            <pc:sldMk cId="2364563838" sldId="277"/>
            <ac:spMk id="12" creationId="{D549F22A-441C-1618-847A-851FDC9E4D42}"/>
          </ac:spMkLst>
        </pc:spChg>
        <pc:spChg chg="mod">
          <ac:chgData name="Katarzyna Szajna | Łukasiewicz – PIMOT" userId="a5e4443c-418f-460a-879e-90069af24176" providerId="ADAL" clId="{FFE10747-B44D-408D-824F-177D9C426EFC}" dt="2026-08-12T07:44:40.942" v="123"/>
          <ac:spMkLst>
            <pc:docMk/>
            <pc:sldMk cId="2364563838" sldId="277"/>
            <ac:spMk id="13" creationId="{71DBDACD-C41D-54AB-50F8-56A328A471F3}"/>
          </ac:spMkLst>
        </pc:spChg>
        <pc:spChg chg="mod">
          <ac:chgData name="Katarzyna Szajna | Łukasiewicz – PIMOT" userId="a5e4443c-418f-460a-879e-90069af24176" providerId="ADAL" clId="{FFE10747-B44D-408D-824F-177D9C426EFC}" dt="2026-08-12T07:44:40.942" v="123"/>
          <ac:spMkLst>
            <pc:docMk/>
            <pc:sldMk cId="2364563838" sldId="277"/>
            <ac:spMk id="14" creationId="{FA35668C-D9C2-205B-F109-928E3B09CA6E}"/>
          </ac:spMkLst>
        </pc:spChg>
        <pc:spChg chg="mod">
          <ac:chgData name="Katarzyna Szajna | Łukasiewicz – PIMOT" userId="a5e4443c-418f-460a-879e-90069af24176" providerId="ADAL" clId="{FFE10747-B44D-408D-824F-177D9C426EFC}" dt="2026-08-12T07:44:40.942" v="123"/>
          <ac:spMkLst>
            <pc:docMk/>
            <pc:sldMk cId="2364563838" sldId="277"/>
            <ac:spMk id="16" creationId="{970E6909-5A9A-7D92-77A3-E01D564078F8}"/>
          </ac:spMkLst>
        </pc:spChg>
        <pc:spChg chg="mod">
          <ac:chgData name="Katarzyna Szajna | Łukasiewicz – PIMOT" userId="a5e4443c-418f-460a-879e-90069af24176" providerId="ADAL" clId="{FFE10747-B44D-408D-824F-177D9C426EFC}" dt="2026-08-12T07:44:40.942" v="123"/>
          <ac:spMkLst>
            <pc:docMk/>
            <pc:sldMk cId="2364563838" sldId="277"/>
            <ac:spMk id="17" creationId="{633E4050-7048-0336-8470-4EA739724CE3}"/>
          </ac:spMkLst>
        </pc:spChg>
        <pc:spChg chg="mod">
          <ac:chgData name="Katarzyna Szajna | Łukasiewicz – PIMOT" userId="a5e4443c-418f-460a-879e-90069af24176" providerId="ADAL" clId="{FFE10747-B44D-408D-824F-177D9C426EFC}" dt="2026-08-12T07:44:40.942" v="123"/>
          <ac:spMkLst>
            <pc:docMk/>
            <pc:sldMk cId="2364563838" sldId="277"/>
            <ac:spMk id="19" creationId="{50C468F5-BC9C-8A5A-3254-297000260E40}"/>
          </ac:spMkLst>
        </pc:spChg>
        <pc:spChg chg="mod">
          <ac:chgData name="Katarzyna Szajna | Łukasiewicz – PIMOT" userId="a5e4443c-418f-460a-879e-90069af24176" providerId="ADAL" clId="{FFE10747-B44D-408D-824F-177D9C426EFC}" dt="2026-08-12T07:44:40.942" v="123"/>
          <ac:spMkLst>
            <pc:docMk/>
            <pc:sldMk cId="2364563838" sldId="277"/>
            <ac:spMk id="20" creationId="{4BD0E648-B07A-A7C1-77A7-8BFF62E72509}"/>
          </ac:spMkLst>
        </pc:spChg>
        <pc:grpChg chg="add mod">
          <ac:chgData name="Katarzyna Szajna | Łukasiewicz – PIMOT" userId="a5e4443c-418f-460a-879e-90069af24176" providerId="ADAL" clId="{FFE10747-B44D-408D-824F-177D9C426EFC}" dt="2026-08-12T07:44:33.593" v="122"/>
          <ac:grpSpMkLst>
            <pc:docMk/>
            <pc:sldMk cId="2364563838" sldId="277"/>
            <ac:grpSpMk id="5" creationId="{D6EC89C3-BBDD-ADF6-EC20-612883323ACE}"/>
          </ac:grpSpMkLst>
        </pc:grpChg>
        <pc:grpChg chg="mod">
          <ac:chgData name="Katarzyna Szajna | Łukasiewicz – PIMOT" userId="a5e4443c-418f-460a-879e-90069af24176" providerId="ADAL" clId="{FFE10747-B44D-408D-824F-177D9C426EFC}" dt="2026-08-12T07:44:33.593" v="122"/>
          <ac:grpSpMkLst>
            <pc:docMk/>
            <pc:sldMk cId="2364563838" sldId="277"/>
            <ac:grpSpMk id="6" creationId="{1FE8A0AD-205E-B881-DD0B-C9D98943B6D3}"/>
          </ac:grpSpMkLst>
        </pc:grpChg>
        <pc:grpChg chg="add mod">
          <ac:chgData name="Katarzyna Szajna | Łukasiewicz – PIMOT" userId="a5e4443c-418f-460a-879e-90069af24176" providerId="ADAL" clId="{FFE10747-B44D-408D-824F-177D9C426EFC}" dt="2026-08-12T07:44:48.628" v="124" actId="1076"/>
          <ac:grpSpMkLst>
            <pc:docMk/>
            <pc:sldMk cId="2364563838" sldId="277"/>
            <ac:grpSpMk id="11" creationId="{B907A784-DB8E-9D2A-451D-12D851077E5B}"/>
          </ac:grpSpMkLst>
        </pc:grpChg>
        <pc:grpChg chg="add mod">
          <ac:chgData name="Katarzyna Szajna | Łukasiewicz – PIMOT" userId="a5e4443c-418f-460a-879e-90069af24176" providerId="ADAL" clId="{FFE10747-B44D-408D-824F-177D9C426EFC}" dt="2026-08-12T07:44:51.931" v="125" actId="1076"/>
          <ac:grpSpMkLst>
            <pc:docMk/>
            <pc:sldMk cId="2364563838" sldId="277"/>
            <ac:grpSpMk id="15" creationId="{59D2E20C-492C-7A38-83B0-B2AF51F09F18}"/>
          </ac:grpSpMkLst>
        </pc:grpChg>
        <pc:grpChg chg="add mod">
          <ac:chgData name="Katarzyna Szajna | Łukasiewicz – PIMOT" userId="a5e4443c-418f-460a-879e-90069af24176" providerId="ADAL" clId="{FFE10747-B44D-408D-824F-177D9C426EFC}" dt="2026-08-12T07:44:58.961" v="128" actId="1076"/>
          <ac:grpSpMkLst>
            <pc:docMk/>
            <pc:sldMk cId="2364563838" sldId="277"/>
            <ac:grpSpMk id="18" creationId="{1831AAAE-99C3-53CC-8E84-A404C89DCF76}"/>
          </ac:grpSpMkLst>
        </pc:grpChg>
        <pc:picChg chg="add mod">
          <ac:chgData name="Katarzyna Szajna | Łukasiewicz – PIMOT" userId="a5e4443c-418f-460a-879e-90069af24176" providerId="ADAL" clId="{FFE10747-B44D-408D-824F-177D9C426EFC}" dt="2026-08-12T07:44:55.229" v="127" actId="1076"/>
          <ac:picMkLst>
            <pc:docMk/>
            <pc:sldMk cId="2364563838" sldId="277"/>
            <ac:picMk id="4" creationId="{4318C131-E9EF-5B03-3205-64D7DDE65F1E}"/>
          </ac:picMkLst>
        </pc:picChg>
        <pc:cxnChg chg="add mod">
          <ac:chgData name="Katarzyna Szajna | Łukasiewicz – PIMOT" userId="a5e4443c-418f-460a-879e-90069af24176" providerId="ADAL" clId="{FFE10747-B44D-408D-824F-177D9C426EFC}" dt="2026-08-12T07:44:33.593" v="122"/>
          <ac:cxnSpMkLst>
            <pc:docMk/>
            <pc:sldMk cId="2364563838" sldId="277"/>
            <ac:cxnSpMk id="10" creationId="{F93056B8-3731-9A37-224D-3753B1B47FEF}"/>
          </ac:cxnSpMkLst>
        </pc:cxnChg>
      </pc:sldChg>
      <pc:sldChg chg="addSp modSp new mod modTransition">
        <pc:chgData name="Katarzyna Szajna | Łukasiewicz – PIMOT" userId="a5e4443c-418f-460a-879e-90069af24176" providerId="ADAL" clId="{FFE10747-B44D-408D-824F-177D9C426EFC}" dt="2026-08-12T07:47:17.236" v="151"/>
        <pc:sldMkLst>
          <pc:docMk/>
          <pc:sldMk cId="2995650284" sldId="278"/>
        </pc:sldMkLst>
        <pc:spChg chg="mod">
          <ac:chgData name="Katarzyna Szajna | Łukasiewicz – PIMOT" userId="a5e4443c-418f-460a-879e-90069af24176" providerId="ADAL" clId="{FFE10747-B44D-408D-824F-177D9C426EFC}" dt="2026-08-12T07:45:17.225" v="132"/>
          <ac:spMkLst>
            <pc:docMk/>
            <pc:sldMk cId="2995650284" sldId="278"/>
            <ac:spMk id="7" creationId="{9E9FA7F4-0482-4E78-F50C-74841615776B}"/>
          </ac:spMkLst>
        </pc:spChg>
        <pc:spChg chg="mod">
          <ac:chgData name="Katarzyna Szajna | Łukasiewicz – PIMOT" userId="a5e4443c-418f-460a-879e-90069af24176" providerId="ADAL" clId="{FFE10747-B44D-408D-824F-177D9C426EFC}" dt="2026-08-12T07:45:17.225" v="132"/>
          <ac:spMkLst>
            <pc:docMk/>
            <pc:sldMk cId="2995650284" sldId="278"/>
            <ac:spMk id="8" creationId="{B04C8BDB-15FC-C922-D0AA-299146263E67}"/>
          </ac:spMkLst>
        </pc:spChg>
        <pc:spChg chg="mod">
          <ac:chgData name="Katarzyna Szajna | Łukasiewicz – PIMOT" userId="a5e4443c-418f-460a-879e-90069af24176" providerId="ADAL" clId="{FFE10747-B44D-408D-824F-177D9C426EFC}" dt="2026-08-12T07:45:17.225" v="132"/>
          <ac:spMkLst>
            <pc:docMk/>
            <pc:sldMk cId="2995650284" sldId="278"/>
            <ac:spMk id="9" creationId="{87BD2D34-7A14-DA66-483F-D2203C5F7AFB}"/>
          </ac:spMkLst>
        </pc:spChg>
        <pc:spChg chg="mod">
          <ac:chgData name="Katarzyna Szajna | Łukasiewicz – PIMOT" userId="a5e4443c-418f-460a-879e-90069af24176" providerId="ADAL" clId="{FFE10747-B44D-408D-824F-177D9C426EFC}" dt="2026-08-12T07:45:21.894" v="133"/>
          <ac:spMkLst>
            <pc:docMk/>
            <pc:sldMk cId="2995650284" sldId="278"/>
            <ac:spMk id="12" creationId="{33086576-1C4D-CFEC-1879-F59F100449E8}"/>
          </ac:spMkLst>
        </pc:spChg>
        <pc:spChg chg="mod">
          <ac:chgData name="Katarzyna Szajna | Łukasiewicz – PIMOT" userId="a5e4443c-418f-460a-879e-90069af24176" providerId="ADAL" clId="{FFE10747-B44D-408D-824F-177D9C426EFC}" dt="2026-08-12T07:45:21.894" v="133"/>
          <ac:spMkLst>
            <pc:docMk/>
            <pc:sldMk cId="2995650284" sldId="278"/>
            <ac:spMk id="13" creationId="{776E8F0E-B65F-3896-E114-F5623FB0EB94}"/>
          </ac:spMkLst>
        </pc:spChg>
        <pc:spChg chg="mod">
          <ac:chgData name="Katarzyna Szajna | Łukasiewicz – PIMOT" userId="a5e4443c-418f-460a-879e-90069af24176" providerId="ADAL" clId="{FFE10747-B44D-408D-824F-177D9C426EFC}" dt="2026-08-12T07:45:21.894" v="133"/>
          <ac:spMkLst>
            <pc:docMk/>
            <pc:sldMk cId="2995650284" sldId="278"/>
            <ac:spMk id="14" creationId="{CED93BFA-E395-4141-58EA-02CCF6E32497}"/>
          </ac:spMkLst>
        </pc:spChg>
        <pc:grpChg chg="add mod">
          <ac:chgData name="Katarzyna Szajna | Łukasiewicz – PIMOT" userId="a5e4443c-418f-460a-879e-90069af24176" providerId="ADAL" clId="{FFE10747-B44D-408D-824F-177D9C426EFC}" dt="2026-08-12T07:45:17.225" v="132"/>
          <ac:grpSpMkLst>
            <pc:docMk/>
            <pc:sldMk cId="2995650284" sldId="278"/>
            <ac:grpSpMk id="5" creationId="{EFF8F208-2FAC-E286-1053-6DA2E9E53F79}"/>
          </ac:grpSpMkLst>
        </pc:grpChg>
        <pc:grpChg chg="mod">
          <ac:chgData name="Katarzyna Szajna | Łukasiewicz – PIMOT" userId="a5e4443c-418f-460a-879e-90069af24176" providerId="ADAL" clId="{FFE10747-B44D-408D-824F-177D9C426EFC}" dt="2026-08-12T07:45:17.225" v="132"/>
          <ac:grpSpMkLst>
            <pc:docMk/>
            <pc:sldMk cId="2995650284" sldId="278"/>
            <ac:grpSpMk id="6" creationId="{18AFB5B2-E624-0C45-3910-FB44858C77AA}"/>
          </ac:grpSpMkLst>
        </pc:grpChg>
        <pc:grpChg chg="add mod">
          <ac:chgData name="Katarzyna Szajna | Łukasiewicz – PIMOT" userId="a5e4443c-418f-460a-879e-90069af24176" providerId="ADAL" clId="{FFE10747-B44D-408D-824F-177D9C426EFC}" dt="2026-08-12T07:45:27.899" v="134" actId="1076"/>
          <ac:grpSpMkLst>
            <pc:docMk/>
            <pc:sldMk cId="2995650284" sldId="278"/>
            <ac:grpSpMk id="11" creationId="{482DAFE3-9F75-EC33-2705-8D6F8D707E68}"/>
          </ac:grpSpMkLst>
        </pc:grpChg>
        <pc:graphicFrameChg chg="add mod">
          <ac:chgData name="Katarzyna Szajna | Łukasiewicz – PIMOT" userId="a5e4443c-418f-460a-879e-90069af24176" providerId="ADAL" clId="{FFE10747-B44D-408D-824F-177D9C426EFC}" dt="2026-08-12T07:45:21.894" v="133"/>
          <ac:graphicFrameMkLst>
            <pc:docMk/>
            <pc:sldMk cId="2995650284" sldId="278"/>
            <ac:graphicFrameMk id="15" creationId="{1AFF2E20-717C-7758-A629-8B1FA9F44FC9}"/>
          </ac:graphicFrameMkLst>
        </pc:graphicFrameChg>
        <pc:picChg chg="add mod">
          <ac:chgData name="Katarzyna Szajna | Łukasiewicz – PIMOT" userId="a5e4443c-418f-460a-879e-90069af24176" providerId="ADAL" clId="{FFE10747-B44D-408D-824F-177D9C426EFC}" dt="2026-08-12T07:45:11.183" v="131" actId="931"/>
          <ac:picMkLst>
            <pc:docMk/>
            <pc:sldMk cId="2995650284" sldId="278"/>
            <ac:picMk id="4" creationId="{DFC0ADE0-1746-61BB-4D07-01072FFD6178}"/>
          </ac:picMkLst>
        </pc:picChg>
        <pc:cxnChg chg="add mod">
          <ac:chgData name="Katarzyna Szajna | Łukasiewicz – PIMOT" userId="a5e4443c-418f-460a-879e-90069af24176" providerId="ADAL" clId="{FFE10747-B44D-408D-824F-177D9C426EFC}" dt="2026-08-12T07:45:17.225" v="132"/>
          <ac:cxnSpMkLst>
            <pc:docMk/>
            <pc:sldMk cId="2995650284" sldId="278"/>
            <ac:cxnSpMk id="10" creationId="{E414009A-3F68-EEF3-CDA3-0A7054026E29}"/>
          </ac:cxnSpMkLst>
        </pc:cxnChg>
      </pc:sldChg>
      <pc:sldChg chg="addSp modSp new mod modTransition">
        <pc:chgData name="Katarzyna Szajna | Łukasiewicz – PIMOT" userId="a5e4443c-418f-460a-879e-90069af24176" providerId="ADAL" clId="{FFE10747-B44D-408D-824F-177D9C426EFC}" dt="2026-08-12T07:47:17.236" v="151"/>
        <pc:sldMkLst>
          <pc:docMk/>
          <pc:sldMk cId="3716383528" sldId="279"/>
        </pc:sldMkLst>
        <pc:spChg chg="mod">
          <ac:chgData name="Katarzyna Szajna | Łukasiewicz – PIMOT" userId="a5e4443c-418f-460a-879e-90069af24176" providerId="ADAL" clId="{FFE10747-B44D-408D-824F-177D9C426EFC}" dt="2026-08-12T07:45:51.180" v="138"/>
          <ac:spMkLst>
            <pc:docMk/>
            <pc:sldMk cId="3716383528" sldId="279"/>
            <ac:spMk id="7" creationId="{BFCE9AB3-D240-7932-3DE2-50700933B006}"/>
          </ac:spMkLst>
        </pc:spChg>
        <pc:spChg chg="mod">
          <ac:chgData name="Katarzyna Szajna | Łukasiewicz – PIMOT" userId="a5e4443c-418f-460a-879e-90069af24176" providerId="ADAL" clId="{FFE10747-B44D-408D-824F-177D9C426EFC}" dt="2026-08-12T07:45:51.180" v="138"/>
          <ac:spMkLst>
            <pc:docMk/>
            <pc:sldMk cId="3716383528" sldId="279"/>
            <ac:spMk id="8" creationId="{87DB1958-DD1C-2375-4530-83E71B22A1AD}"/>
          </ac:spMkLst>
        </pc:spChg>
        <pc:spChg chg="mod">
          <ac:chgData name="Katarzyna Szajna | Łukasiewicz – PIMOT" userId="a5e4443c-418f-460a-879e-90069af24176" providerId="ADAL" clId="{FFE10747-B44D-408D-824F-177D9C426EFC}" dt="2026-08-12T07:45:51.180" v="138"/>
          <ac:spMkLst>
            <pc:docMk/>
            <pc:sldMk cId="3716383528" sldId="279"/>
            <ac:spMk id="9" creationId="{D89183D9-1C79-B460-76F1-6EF35728DD12}"/>
          </ac:spMkLst>
        </pc:spChg>
        <pc:spChg chg="add">
          <ac:chgData name="Katarzyna Szajna | Łukasiewicz – PIMOT" userId="a5e4443c-418f-460a-879e-90069af24176" providerId="ADAL" clId="{FFE10747-B44D-408D-824F-177D9C426EFC}" dt="2026-08-12T07:45:56.879" v="139" actId="22"/>
          <ac:spMkLst>
            <pc:docMk/>
            <pc:sldMk cId="3716383528" sldId="279"/>
            <ac:spMk id="14" creationId="{7A05BA90-55D0-6DC0-A291-5DB11819525B}"/>
          </ac:spMkLst>
        </pc:spChg>
        <pc:spChg chg="mod">
          <ac:chgData name="Katarzyna Szajna | Łukasiewicz – PIMOT" userId="a5e4443c-418f-460a-879e-90069af24176" providerId="ADAL" clId="{FFE10747-B44D-408D-824F-177D9C426EFC}" dt="2026-08-12T07:46:15.332" v="143" actId="20577"/>
          <ac:spMkLst>
            <pc:docMk/>
            <pc:sldMk cId="3716383528" sldId="279"/>
            <ac:spMk id="16" creationId="{289AB875-C602-4026-96B0-A9731B92F677}"/>
          </ac:spMkLst>
        </pc:spChg>
        <pc:spChg chg="mod">
          <ac:chgData name="Katarzyna Szajna | Łukasiewicz – PIMOT" userId="a5e4443c-418f-460a-879e-90069af24176" providerId="ADAL" clId="{FFE10747-B44D-408D-824F-177D9C426EFC}" dt="2026-08-12T07:46:46.039" v="149" actId="20577"/>
          <ac:spMkLst>
            <pc:docMk/>
            <pc:sldMk cId="3716383528" sldId="279"/>
            <ac:spMk id="17" creationId="{407F9265-F77D-6967-C600-A17208BB2DEA}"/>
          </ac:spMkLst>
        </pc:spChg>
        <pc:spChg chg="mod">
          <ac:chgData name="Katarzyna Szajna | Łukasiewicz – PIMOT" userId="a5e4443c-418f-460a-879e-90069af24176" providerId="ADAL" clId="{FFE10747-B44D-408D-824F-177D9C426EFC}" dt="2026-08-12T07:46:10.744" v="141"/>
          <ac:spMkLst>
            <pc:docMk/>
            <pc:sldMk cId="3716383528" sldId="279"/>
            <ac:spMk id="18" creationId="{15C41995-D041-4BCA-6BF7-C5A3FD928968}"/>
          </ac:spMkLst>
        </pc:spChg>
        <pc:grpChg chg="add mod">
          <ac:chgData name="Katarzyna Szajna | Łukasiewicz – PIMOT" userId="a5e4443c-418f-460a-879e-90069af24176" providerId="ADAL" clId="{FFE10747-B44D-408D-824F-177D9C426EFC}" dt="2026-08-12T07:45:51.180" v="138"/>
          <ac:grpSpMkLst>
            <pc:docMk/>
            <pc:sldMk cId="3716383528" sldId="279"/>
            <ac:grpSpMk id="5" creationId="{3368212D-DF30-1F82-822F-E4BF0C7862C5}"/>
          </ac:grpSpMkLst>
        </pc:grpChg>
        <pc:grpChg chg="mod">
          <ac:chgData name="Katarzyna Szajna | Łukasiewicz – PIMOT" userId="a5e4443c-418f-460a-879e-90069af24176" providerId="ADAL" clId="{FFE10747-B44D-408D-824F-177D9C426EFC}" dt="2026-08-12T07:45:51.180" v="138"/>
          <ac:grpSpMkLst>
            <pc:docMk/>
            <pc:sldMk cId="3716383528" sldId="279"/>
            <ac:grpSpMk id="6" creationId="{10BB65C9-C67E-CA76-CB49-7F0FD9E11839}"/>
          </ac:grpSpMkLst>
        </pc:grpChg>
        <pc:grpChg chg="add mod">
          <ac:chgData name="Katarzyna Szajna | Łukasiewicz – PIMOT" userId="a5e4443c-418f-460a-879e-90069af24176" providerId="ADAL" clId="{FFE10747-B44D-408D-824F-177D9C426EFC}" dt="2026-08-12T07:46:10.744" v="141"/>
          <ac:grpSpMkLst>
            <pc:docMk/>
            <pc:sldMk cId="3716383528" sldId="279"/>
            <ac:grpSpMk id="15" creationId="{CB0CE5B6-B271-43F6-DE8E-D00DB1B8ACF2}"/>
          </ac:grpSpMkLst>
        </pc:grpChg>
        <pc:picChg chg="add mod">
          <ac:chgData name="Katarzyna Szajna | Łukasiewicz – PIMOT" userId="a5e4443c-418f-460a-879e-90069af24176" providerId="ADAL" clId="{FFE10747-B44D-408D-824F-177D9C426EFC}" dt="2026-08-12T07:46:16.439" v="144" actId="1076"/>
          <ac:picMkLst>
            <pc:docMk/>
            <pc:sldMk cId="3716383528" sldId="279"/>
            <ac:picMk id="4" creationId="{FC3033C3-F8E0-E2CD-11F9-EE348038D72B}"/>
          </ac:picMkLst>
        </pc:picChg>
        <pc:picChg chg="add">
          <ac:chgData name="Katarzyna Szajna | Łukasiewicz – PIMOT" userId="a5e4443c-418f-460a-879e-90069af24176" providerId="ADAL" clId="{FFE10747-B44D-408D-824F-177D9C426EFC}" dt="2026-08-12T07:45:56.879" v="139" actId="22"/>
          <ac:picMkLst>
            <pc:docMk/>
            <pc:sldMk cId="3716383528" sldId="279"/>
            <ac:picMk id="12" creationId="{B6025DA6-6B3C-5C66-A14B-252FB5281A4A}"/>
          </ac:picMkLst>
        </pc:picChg>
        <pc:cxnChg chg="add mod">
          <ac:chgData name="Katarzyna Szajna | Łukasiewicz – PIMOT" userId="a5e4443c-418f-460a-879e-90069af24176" providerId="ADAL" clId="{FFE10747-B44D-408D-824F-177D9C426EFC}" dt="2026-08-12T07:45:51.180" v="138"/>
          <ac:cxnSpMkLst>
            <pc:docMk/>
            <pc:sldMk cId="3716383528" sldId="279"/>
            <ac:cxnSpMk id="10" creationId="{0D052B77-2769-4C99-FE95-14DD489F2636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25F276-7575-40E8-8EA4-ECDD3F2277BE}" type="datetimeFigureOut">
              <a:rPr lang="pl-PL" smtClean="0"/>
              <a:t>12.08.2026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1143000"/>
            <a:ext cx="61722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B45BBE-E3FF-4F78-A205-A332C0B88B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3198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36747" rtl="0" eaLnBrk="1" latinLnBrk="0" hangingPunct="1">
      <a:defRPr sz="1361" kern="1200">
        <a:solidFill>
          <a:schemeClr val="tx1"/>
        </a:solidFill>
        <a:latin typeface="+mn-lt"/>
        <a:ea typeface="+mn-ea"/>
        <a:cs typeface="+mn-cs"/>
      </a:defRPr>
    </a:lvl1pPr>
    <a:lvl2pPr marL="518373" algn="l" defTabSz="1036747" rtl="0" eaLnBrk="1" latinLnBrk="0" hangingPunct="1">
      <a:defRPr sz="1361" kern="1200">
        <a:solidFill>
          <a:schemeClr val="tx1"/>
        </a:solidFill>
        <a:latin typeface="+mn-lt"/>
        <a:ea typeface="+mn-ea"/>
        <a:cs typeface="+mn-cs"/>
      </a:defRPr>
    </a:lvl2pPr>
    <a:lvl3pPr marL="1036747" algn="l" defTabSz="1036747" rtl="0" eaLnBrk="1" latinLnBrk="0" hangingPunct="1">
      <a:defRPr sz="1361" kern="1200">
        <a:solidFill>
          <a:schemeClr val="tx1"/>
        </a:solidFill>
        <a:latin typeface="+mn-lt"/>
        <a:ea typeface="+mn-ea"/>
        <a:cs typeface="+mn-cs"/>
      </a:defRPr>
    </a:lvl3pPr>
    <a:lvl4pPr marL="1555120" algn="l" defTabSz="1036747" rtl="0" eaLnBrk="1" latinLnBrk="0" hangingPunct="1">
      <a:defRPr sz="1361" kern="1200">
        <a:solidFill>
          <a:schemeClr val="tx1"/>
        </a:solidFill>
        <a:latin typeface="+mn-lt"/>
        <a:ea typeface="+mn-ea"/>
        <a:cs typeface="+mn-cs"/>
      </a:defRPr>
    </a:lvl4pPr>
    <a:lvl5pPr marL="2073493" algn="l" defTabSz="1036747" rtl="0" eaLnBrk="1" latinLnBrk="0" hangingPunct="1">
      <a:defRPr sz="1361" kern="1200">
        <a:solidFill>
          <a:schemeClr val="tx1"/>
        </a:solidFill>
        <a:latin typeface="+mn-lt"/>
        <a:ea typeface="+mn-ea"/>
        <a:cs typeface="+mn-cs"/>
      </a:defRPr>
    </a:lvl5pPr>
    <a:lvl6pPr marL="2591867" algn="l" defTabSz="1036747" rtl="0" eaLnBrk="1" latinLnBrk="0" hangingPunct="1">
      <a:defRPr sz="1361" kern="1200">
        <a:solidFill>
          <a:schemeClr val="tx1"/>
        </a:solidFill>
        <a:latin typeface="+mn-lt"/>
        <a:ea typeface="+mn-ea"/>
        <a:cs typeface="+mn-cs"/>
      </a:defRPr>
    </a:lvl6pPr>
    <a:lvl7pPr marL="3110240" algn="l" defTabSz="1036747" rtl="0" eaLnBrk="1" latinLnBrk="0" hangingPunct="1">
      <a:defRPr sz="1361" kern="1200">
        <a:solidFill>
          <a:schemeClr val="tx1"/>
        </a:solidFill>
        <a:latin typeface="+mn-lt"/>
        <a:ea typeface="+mn-ea"/>
        <a:cs typeface="+mn-cs"/>
      </a:defRPr>
    </a:lvl7pPr>
    <a:lvl8pPr marL="3628614" algn="l" defTabSz="1036747" rtl="0" eaLnBrk="1" latinLnBrk="0" hangingPunct="1">
      <a:defRPr sz="1361" kern="1200">
        <a:solidFill>
          <a:schemeClr val="tx1"/>
        </a:solidFill>
        <a:latin typeface="+mn-lt"/>
        <a:ea typeface="+mn-ea"/>
        <a:cs typeface="+mn-cs"/>
      </a:defRPr>
    </a:lvl8pPr>
    <a:lvl9pPr marL="4146987" algn="l" defTabSz="1036747" rtl="0" eaLnBrk="1" latinLnBrk="0" hangingPunct="1">
      <a:defRPr sz="136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9982" y="2236618"/>
            <a:ext cx="9179798" cy="15432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19964" y="4079910"/>
            <a:ext cx="7559834" cy="18399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9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99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9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9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98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9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97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97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9988" y="6673187"/>
            <a:ext cx="2519945" cy="383325"/>
          </a:xfrm>
          <a:prstGeom prst="rect">
            <a:avLst/>
          </a:prstGeom>
        </p:spPr>
        <p:txBody>
          <a:bodyPr/>
          <a:lstStyle/>
          <a:p>
            <a:fld id="{29A63DC0-3BB1-474C-BDFB-933D3D05ED14}" type="datetime1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9919" y="6673187"/>
            <a:ext cx="3419925" cy="3833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39830" y="6673187"/>
            <a:ext cx="2519945" cy="3833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9988" y="6673187"/>
            <a:ext cx="2519945" cy="383325"/>
          </a:xfrm>
          <a:prstGeom prst="rect">
            <a:avLst/>
          </a:prstGeom>
        </p:spPr>
        <p:txBody>
          <a:bodyPr/>
          <a:lstStyle/>
          <a:p>
            <a:fld id="{46B28AA4-C300-4E48-B367-F99E2BA7FEFB}" type="datetime1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9919" y="6673187"/>
            <a:ext cx="3419925" cy="3833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39830" y="6673187"/>
            <a:ext cx="2519945" cy="3833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29828" y="288328"/>
            <a:ext cx="2429947" cy="614319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9988" y="288328"/>
            <a:ext cx="7109844" cy="61431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9988" y="6673187"/>
            <a:ext cx="2519945" cy="383325"/>
          </a:xfrm>
          <a:prstGeom prst="rect">
            <a:avLst/>
          </a:prstGeom>
        </p:spPr>
        <p:txBody>
          <a:bodyPr/>
          <a:lstStyle/>
          <a:p>
            <a:fld id="{8F0BCDE2-C718-42C5-AF50-6F453DE278C3}" type="datetime1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9919" y="6673187"/>
            <a:ext cx="3419925" cy="3833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39830" y="6673187"/>
            <a:ext cx="2519945" cy="3833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107" y="4626565"/>
            <a:ext cx="9179798" cy="1429969"/>
          </a:xfrm>
        </p:spPr>
        <p:txBody>
          <a:bodyPr anchor="t"/>
          <a:lstStyle>
            <a:lvl1pPr algn="l">
              <a:defRPr sz="41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07" y="3051601"/>
            <a:ext cx="9179798" cy="1574965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9969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2pPr>
            <a:lvl3pPr marL="959937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3pPr>
            <a:lvl4pPr marL="1439906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4pPr>
            <a:lvl5pPr marL="1919874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5pPr>
            <a:lvl6pPr marL="2399843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6pPr>
            <a:lvl7pPr marL="2879811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7pPr>
            <a:lvl8pPr marL="335978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8pPr>
            <a:lvl9pPr marL="3839748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9988" y="6673187"/>
            <a:ext cx="2519945" cy="383325"/>
          </a:xfrm>
          <a:prstGeom prst="rect">
            <a:avLst/>
          </a:prstGeom>
        </p:spPr>
        <p:txBody>
          <a:bodyPr/>
          <a:lstStyle/>
          <a:p>
            <a:fld id="{11558578-568F-408C-B025-4E3D69D368DC}" type="datetime1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9919" y="6673187"/>
            <a:ext cx="3419925" cy="3833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39830" y="6673187"/>
            <a:ext cx="2519945" cy="3833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988" y="1679964"/>
            <a:ext cx="4769895" cy="4751563"/>
          </a:xfrm>
        </p:spPr>
        <p:txBody>
          <a:bodyPr/>
          <a:lstStyle>
            <a:lvl1pPr>
              <a:defRPr sz="2939"/>
            </a:lvl1pPr>
            <a:lvl2pPr>
              <a:defRPr sz="2520"/>
            </a:lvl2pPr>
            <a:lvl3pPr>
              <a:defRPr sz="2100"/>
            </a:lvl3pPr>
            <a:lvl4pPr>
              <a:defRPr sz="1890"/>
            </a:lvl4pPr>
            <a:lvl5pPr>
              <a:defRPr sz="1890"/>
            </a:lvl5pPr>
            <a:lvl6pPr>
              <a:defRPr sz="1890"/>
            </a:lvl6pPr>
            <a:lvl7pPr>
              <a:defRPr sz="1890"/>
            </a:lvl7pPr>
            <a:lvl8pPr>
              <a:defRPr sz="1890"/>
            </a:lvl8pPr>
            <a:lvl9pPr>
              <a:defRPr sz="189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9879" y="1679964"/>
            <a:ext cx="4769895" cy="4751563"/>
          </a:xfrm>
        </p:spPr>
        <p:txBody>
          <a:bodyPr/>
          <a:lstStyle>
            <a:lvl1pPr>
              <a:defRPr sz="2939"/>
            </a:lvl1pPr>
            <a:lvl2pPr>
              <a:defRPr sz="2520"/>
            </a:lvl2pPr>
            <a:lvl3pPr>
              <a:defRPr sz="2100"/>
            </a:lvl3pPr>
            <a:lvl4pPr>
              <a:defRPr sz="1890"/>
            </a:lvl4pPr>
            <a:lvl5pPr>
              <a:defRPr sz="1890"/>
            </a:lvl5pPr>
            <a:lvl6pPr>
              <a:defRPr sz="1890"/>
            </a:lvl6pPr>
            <a:lvl7pPr>
              <a:defRPr sz="1890"/>
            </a:lvl7pPr>
            <a:lvl8pPr>
              <a:defRPr sz="1890"/>
            </a:lvl8pPr>
            <a:lvl9pPr>
              <a:defRPr sz="189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39988" y="6673187"/>
            <a:ext cx="2519945" cy="383325"/>
          </a:xfrm>
          <a:prstGeom prst="rect">
            <a:avLst/>
          </a:prstGeom>
        </p:spPr>
        <p:txBody>
          <a:bodyPr/>
          <a:lstStyle/>
          <a:p>
            <a:fld id="{7EC7DB71-2CF1-48F2-8753-76FDB5438A67}" type="datetime1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89919" y="6673187"/>
            <a:ext cx="3419925" cy="3833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39830" y="6673187"/>
            <a:ext cx="2519945" cy="3833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988" y="1611632"/>
            <a:ext cx="4771771" cy="671651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79969" indent="0">
              <a:buNone/>
              <a:defRPr sz="2100" b="1"/>
            </a:lvl2pPr>
            <a:lvl3pPr marL="959937" indent="0">
              <a:buNone/>
              <a:defRPr sz="1890" b="1"/>
            </a:lvl3pPr>
            <a:lvl4pPr marL="1439906" indent="0">
              <a:buNone/>
              <a:defRPr sz="1680" b="1"/>
            </a:lvl4pPr>
            <a:lvl5pPr marL="1919874" indent="0">
              <a:buNone/>
              <a:defRPr sz="1680" b="1"/>
            </a:lvl5pPr>
            <a:lvl6pPr marL="2399843" indent="0">
              <a:buNone/>
              <a:defRPr sz="1680" b="1"/>
            </a:lvl6pPr>
            <a:lvl7pPr marL="2879811" indent="0">
              <a:buNone/>
              <a:defRPr sz="1680" b="1"/>
            </a:lvl7pPr>
            <a:lvl8pPr marL="3359780" indent="0">
              <a:buNone/>
              <a:defRPr sz="1680" b="1"/>
            </a:lvl8pPr>
            <a:lvl9pPr marL="3839748" indent="0">
              <a:buNone/>
              <a:defRPr sz="1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988" y="2283283"/>
            <a:ext cx="4771771" cy="4148243"/>
          </a:xfrm>
        </p:spPr>
        <p:txBody>
          <a:bodyPr/>
          <a:lstStyle>
            <a:lvl1pPr>
              <a:defRPr sz="2520"/>
            </a:lvl1pPr>
            <a:lvl2pPr>
              <a:defRPr sz="2100"/>
            </a:lvl2pPr>
            <a:lvl3pPr>
              <a:defRPr sz="1890"/>
            </a:lvl3pPr>
            <a:lvl4pPr>
              <a:defRPr sz="1680"/>
            </a:lvl4pPr>
            <a:lvl5pPr>
              <a:defRPr sz="1680"/>
            </a:lvl5pPr>
            <a:lvl6pPr>
              <a:defRPr sz="1680"/>
            </a:lvl6pPr>
            <a:lvl7pPr>
              <a:defRPr sz="1680"/>
            </a:lvl7pPr>
            <a:lvl8pPr>
              <a:defRPr sz="1680"/>
            </a:lvl8pPr>
            <a:lvl9pPr>
              <a:defRPr sz="168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86130" y="1611632"/>
            <a:ext cx="4773645" cy="671651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79969" indent="0">
              <a:buNone/>
              <a:defRPr sz="2100" b="1"/>
            </a:lvl2pPr>
            <a:lvl3pPr marL="959937" indent="0">
              <a:buNone/>
              <a:defRPr sz="1890" b="1"/>
            </a:lvl3pPr>
            <a:lvl4pPr marL="1439906" indent="0">
              <a:buNone/>
              <a:defRPr sz="1680" b="1"/>
            </a:lvl4pPr>
            <a:lvl5pPr marL="1919874" indent="0">
              <a:buNone/>
              <a:defRPr sz="1680" b="1"/>
            </a:lvl5pPr>
            <a:lvl6pPr marL="2399843" indent="0">
              <a:buNone/>
              <a:defRPr sz="1680" b="1"/>
            </a:lvl6pPr>
            <a:lvl7pPr marL="2879811" indent="0">
              <a:buNone/>
              <a:defRPr sz="1680" b="1"/>
            </a:lvl7pPr>
            <a:lvl8pPr marL="3359780" indent="0">
              <a:buNone/>
              <a:defRPr sz="1680" b="1"/>
            </a:lvl8pPr>
            <a:lvl9pPr marL="3839748" indent="0">
              <a:buNone/>
              <a:defRPr sz="1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86130" y="2283283"/>
            <a:ext cx="4773645" cy="4148243"/>
          </a:xfrm>
        </p:spPr>
        <p:txBody>
          <a:bodyPr/>
          <a:lstStyle>
            <a:lvl1pPr>
              <a:defRPr sz="2520"/>
            </a:lvl1pPr>
            <a:lvl2pPr>
              <a:defRPr sz="2100"/>
            </a:lvl2pPr>
            <a:lvl3pPr>
              <a:defRPr sz="1890"/>
            </a:lvl3pPr>
            <a:lvl4pPr>
              <a:defRPr sz="1680"/>
            </a:lvl4pPr>
            <a:lvl5pPr>
              <a:defRPr sz="1680"/>
            </a:lvl5pPr>
            <a:lvl6pPr>
              <a:defRPr sz="1680"/>
            </a:lvl6pPr>
            <a:lvl7pPr>
              <a:defRPr sz="1680"/>
            </a:lvl7pPr>
            <a:lvl8pPr>
              <a:defRPr sz="1680"/>
            </a:lvl8pPr>
            <a:lvl9pPr>
              <a:defRPr sz="168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539988" y="6673187"/>
            <a:ext cx="2519945" cy="383325"/>
          </a:xfrm>
          <a:prstGeom prst="rect">
            <a:avLst/>
          </a:prstGeom>
        </p:spPr>
        <p:txBody>
          <a:bodyPr/>
          <a:lstStyle/>
          <a:p>
            <a:fld id="{C8E9F218-310B-4F2A-91D9-E7CB976549F9}" type="datetime1">
              <a:rPr lang="en-US" smtClean="0"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689919" y="6673187"/>
            <a:ext cx="3419925" cy="3833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739830" y="6673187"/>
            <a:ext cx="2519945" cy="3833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9988" y="6673187"/>
            <a:ext cx="2519945" cy="383325"/>
          </a:xfrm>
          <a:prstGeom prst="rect">
            <a:avLst/>
          </a:prstGeom>
        </p:spPr>
        <p:txBody>
          <a:bodyPr/>
          <a:lstStyle/>
          <a:p>
            <a:fld id="{38CB0F42-3A59-4113-881E-94B1B30EECA0}" type="datetime1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689919" y="6673187"/>
            <a:ext cx="3419925" cy="3833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739830" y="6673187"/>
            <a:ext cx="2519945" cy="3833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809586" y="10119778"/>
            <a:ext cx="2519945" cy="383325"/>
          </a:xfrm>
          <a:prstGeom prst="rect">
            <a:avLst/>
          </a:prstGeo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02" userDrawn="1">
          <p15:clr>
            <a:srgbClr val="FBAE40"/>
          </p15:clr>
        </p15:guide>
        <p15:guide id="2" pos="6803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989" y="286660"/>
            <a:ext cx="3553047" cy="1219973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2407" y="286661"/>
            <a:ext cx="6037367" cy="6144866"/>
          </a:xfrm>
        </p:spPr>
        <p:txBody>
          <a:bodyPr/>
          <a:lstStyle>
            <a:lvl1pPr>
              <a:defRPr sz="3359"/>
            </a:lvl1pPr>
            <a:lvl2pPr>
              <a:defRPr sz="2939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9989" y="1506634"/>
            <a:ext cx="3553047" cy="4924892"/>
          </a:xfrm>
        </p:spPr>
        <p:txBody>
          <a:bodyPr/>
          <a:lstStyle>
            <a:lvl1pPr marL="0" indent="0">
              <a:buNone/>
              <a:defRPr sz="1470"/>
            </a:lvl1pPr>
            <a:lvl2pPr marL="479969" indent="0">
              <a:buNone/>
              <a:defRPr sz="1260"/>
            </a:lvl2pPr>
            <a:lvl3pPr marL="959937" indent="0">
              <a:buNone/>
              <a:defRPr sz="1050"/>
            </a:lvl3pPr>
            <a:lvl4pPr marL="1439906" indent="0">
              <a:buNone/>
              <a:defRPr sz="945"/>
            </a:lvl4pPr>
            <a:lvl5pPr marL="1919874" indent="0">
              <a:buNone/>
              <a:defRPr sz="945"/>
            </a:lvl5pPr>
            <a:lvl6pPr marL="2399843" indent="0">
              <a:buNone/>
              <a:defRPr sz="945"/>
            </a:lvl6pPr>
            <a:lvl7pPr marL="2879811" indent="0">
              <a:buNone/>
              <a:defRPr sz="945"/>
            </a:lvl7pPr>
            <a:lvl8pPr marL="3359780" indent="0">
              <a:buNone/>
              <a:defRPr sz="945"/>
            </a:lvl8pPr>
            <a:lvl9pPr marL="3839748" indent="0">
              <a:buNone/>
              <a:defRPr sz="94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39988" y="6673187"/>
            <a:ext cx="2519945" cy="383325"/>
          </a:xfrm>
          <a:prstGeom prst="rect">
            <a:avLst/>
          </a:prstGeom>
        </p:spPr>
        <p:txBody>
          <a:bodyPr/>
          <a:lstStyle/>
          <a:p>
            <a:fld id="{FBD751A5-2C1A-46F9-9F05-B98D43C75F3E}" type="datetime1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89919" y="6673187"/>
            <a:ext cx="3419925" cy="3833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39830" y="6673187"/>
            <a:ext cx="2519945" cy="3833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6829" y="5039890"/>
            <a:ext cx="6479858" cy="594987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16829" y="643319"/>
            <a:ext cx="6479858" cy="4319905"/>
          </a:xfrm>
        </p:spPr>
        <p:txBody>
          <a:bodyPr/>
          <a:lstStyle>
            <a:lvl1pPr marL="0" indent="0">
              <a:buNone/>
              <a:defRPr sz="3359"/>
            </a:lvl1pPr>
            <a:lvl2pPr marL="479969" indent="0">
              <a:buNone/>
              <a:defRPr sz="2939"/>
            </a:lvl2pPr>
            <a:lvl3pPr marL="959937" indent="0">
              <a:buNone/>
              <a:defRPr sz="2520"/>
            </a:lvl3pPr>
            <a:lvl4pPr marL="1439906" indent="0">
              <a:buNone/>
              <a:defRPr sz="2100"/>
            </a:lvl4pPr>
            <a:lvl5pPr marL="1919874" indent="0">
              <a:buNone/>
              <a:defRPr sz="2100"/>
            </a:lvl5pPr>
            <a:lvl6pPr marL="2399843" indent="0">
              <a:buNone/>
              <a:defRPr sz="2100"/>
            </a:lvl6pPr>
            <a:lvl7pPr marL="2879811" indent="0">
              <a:buNone/>
              <a:defRPr sz="2100"/>
            </a:lvl7pPr>
            <a:lvl8pPr marL="3359780" indent="0">
              <a:buNone/>
              <a:defRPr sz="2100"/>
            </a:lvl8pPr>
            <a:lvl9pPr marL="3839748" indent="0">
              <a:buNone/>
              <a:defRPr sz="21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16829" y="5634877"/>
            <a:ext cx="6479858" cy="844981"/>
          </a:xfrm>
        </p:spPr>
        <p:txBody>
          <a:bodyPr/>
          <a:lstStyle>
            <a:lvl1pPr marL="0" indent="0">
              <a:buNone/>
              <a:defRPr sz="1470"/>
            </a:lvl1pPr>
            <a:lvl2pPr marL="479969" indent="0">
              <a:buNone/>
              <a:defRPr sz="1260"/>
            </a:lvl2pPr>
            <a:lvl3pPr marL="959937" indent="0">
              <a:buNone/>
              <a:defRPr sz="1050"/>
            </a:lvl3pPr>
            <a:lvl4pPr marL="1439906" indent="0">
              <a:buNone/>
              <a:defRPr sz="945"/>
            </a:lvl4pPr>
            <a:lvl5pPr marL="1919874" indent="0">
              <a:buNone/>
              <a:defRPr sz="945"/>
            </a:lvl5pPr>
            <a:lvl6pPr marL="2399843" indent="0">
              <a:buNone/>
              <a:defRPr sz="945"/>
            </a:lvl6pPr>
            <a:lvl7pPr marL="2879811" indent="0">
              <a:buNone/>
              <a:defRPr sz="945"/>
            </a:lvl7pPr>
            <a:lvl8pPr marL="3359780" indent="0">
              <a:buNone/>
              <a:defRPr sz="945"/>
            </a:lvl8pPr>
            <a:lvl9pPr marL="3839748" indent="0">
              <a:buNone/>
              <a:defRPr sz="94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39988" y="6673187"/>
            <a:ext cx="2519945" cy="383325"/>
          </a:xfrm>
          <a:prstGeom prst="rect">
            <a:avLst/>
          </a:prstGeom>
        </p:spPr>
        <p:txBody>
          <a:bodyPr/>
          <a:lstStyle/>
          <a:p>
            <a:fld id="{E64C3FB1-234B-49C3-A4D7-8D0ED369F536}" type="datetime1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89919" y="6673187"/>
            <a:ext cx="3419925" cy="3833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39830" y="6673187"/>
            <a:ext cx="2519945" cy="3833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9988" y="288327"/>
            <a:ext cx="9719786" cy="11999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988" y="1679964"/>
            <a:ext cx="9719786" cy="4751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59937" rtl="0" eaLnBrk="1" latinLnBrk="0" hangingPunct="1">
        <a:spcBef>
          <a:spcPct val="0"/>
        </a:spcBef>
        <a:buNone/>
        <a:defRPr sz="461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976" indent="-359976" algn="l" defTabSz="959937" rtl="0" eaLnBrk="1" latinLnBrk="0" hangingPunct="1">
        <a:spcBef>
          <a:spcPct val="20000"/>
        </a:spcBef>
        <a:buFont typeface="Arial" pitchFamily="34" charset="0"/>
        <a:buChar char="•"/>
        <a:defRPr sz="3359" kern="1200">
          <a:solidFill>
            <a:schemeClr val="tx1"/>
          </a:solidFill>
          <a:latin typeface="+mn-lt"/>
          <a:ea typeface="+mn-ea"/>
          <a:cs typeface="+mn-cs"/>
        </a:defRPr>
      </a:lvl1pPr>
      <a:lvl2pPr marL="779949" indent="-299980" algn="l" defTabSz="959937" rtl="0" eaLnBrk="1" latinLnBrk="0" hangingPunct="1">
        <a:spcBef>
          <a:spcPct val="20000"/>
        </a:spcBef>
        <a:buFont typeface="Arial" pitchFamily="34" charset="0"/>
        <a:buChar char="–"/>
        <a:defRPr sz="2939" kern="1200">
          <a:solidFill>
            <a:schemeClr val="tx1"/>
          </a:solidFill>
          <a:latin typeface="+mn-lt"/>
          <a:ea typeface="+mn-ea"/>
          <a:cs typeface="+mn-cs"/>
        </a:defRPr>
      </a:lvl2pPr>
      <a:lvl3pPr marL="1199921" indent="-239984" algn="l" defTabSz="959937" rtl="0" eaLnBrk="1" latinLnBrk="0" hangingPunct="1">
        <a:spcBef>
          <a:spcPct val="20000"/>
        </a:spcBef>
        <a:buFont typeface="Arial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679890" indent="-239984" algn="l" defTabSz="959937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9859" indent="-239984" algn="l" defTabSz="959937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9827" indent="-239984" algn="l" defTabSz="959937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9796" indent="-239984" algn="l" defTabSz="959937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9764" indent="-239984" algn="l" defTabSz="959937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9733" indent="-239984" algn="l" defTabSz="959937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79969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59937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39906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19874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399843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79811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59780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39748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02" userDrawn="1">
          <p15:clr>
            <a:srgbClr val="F26B43"/>
          </p15:clr>
        </p15:guide>
        <p15:guide id="2" pos="680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BFFED087-6F63-E530-D26A-A9043D37A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A0315D3-6857-EAA0-BA62-91DB6440F7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5" y="0"/>
            <a:ext cx="21598615" cy="10799307"/>
          </a:xfrm>
          <a:prstGeom prst="rect">
            <a:avLst/>
          </a:prstGeom>
        </p:spPr>
      </p:pic>
      <p:sp>
        <p:nvSpPr>
          <p:cNvPr id="6" name="TextBox 3">
            <a:extLst>
              <a:ext uri="{FF2B5EF4-FFF2-40B4-BE49-F238E27FC236}">
                <a16:creationId xmlns:a16="http://schemas.microsoft.com/office/drawing/2014/main" id="{B0CC2205-AA65-1346-C490-1B5BAEE75D2B}"/>
              </a:ext>
            </a:extLst>
          </p:cNvPr>
          <p:cNvSpPr txBox="1"/>
          <p:nvPr/>
        </p:nvSpPr>
        <p:spPr>
          <a:xfrm>
            <a:off x="10266362" y="4255872"/>
            <a:ext cx="10017726" cy="804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775"/>
              </a:lnSpc>
            </a:pPr>
            <a:r>
              <a:rPr lang="en-US" sz="5646" b="1" dirty="0">
                <a:solidFill>
                  <a:schemeClr val="bg1"/>
                </a:solidFill>
                <a:latin typeface="Verdana Bold"/>
                <a:ea typeface="Verdana Bold"/>
                <a:cs typeface="Verdana Bold"/>
                <a:sym typeface="Verdana Bold"/>
              </a:rPr>
              <a:t>PRESENTATION  TITLE</a:t>
            </a:r>
          </a:p>
        </p:txBody>
      </p:sp>
      <p:sp>
        <p:nvSpPr>
          <p:cNvPr id="8" name="Freeform 4">
            <a:extLst>
              <a:ext uri="{FF2B5EF4-FFF2-40B4-BE49-F238E27FC236}">
                <a16:creationId xmlns:a16="http://schemas.microsoft.com/office/drawing/2014/main" id="{85148E9A-79F8-22FE-D29A-A4179E905FF2}"/>
              </a:ext>
            </a:extLst>
          </p:cNvPr>
          <p:cNvSpPr/>
          <p:nvPr/>
        </p:nvSpPr>
        <p:spPr>
          <a:xfrm>
            <a:off x="15242297" y="5108969"/>
            <a:ext cx="5290492" cy="291706"/>
          </a:xfrm>
          <a:custGeom>
            <a:avLst/>
            <a:gdLst/>
            <a:ahLst/>
            <a:cxnLst/>
            <a:rect l="l" t="t" r="r" b="b"/>
            <a:pathLst>
              <a:path w="5039304" h="277856">
                <a:moveTo>
                  <a:pt x="0" y="0"/>
                </a:moveTo>
                <a:lnTo>
                  <a:pt x="5039303" y="0"/>
                </a:lnTo>
                <a:lnTo>
                  <a:pt x="5039303" y="277856"/>
                </a:lnTo>
                <a:lnTo>
                  <a:pt x="0" y="2778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 sz="2143"/>
          </a:p>
        </p:txBody>
      </p:sp>
      <p:grpSp>
        <p:nvGrpSpPr>
          <p:cNvPr id="9" name="Group 19">
            <a:extLst>
              <a:ext uri="{FF2B5EF4-FFF2-40B4-BE49-F238E27FC236}">
                <a16:creationId xmlns:a16="http://schemas.microsoft.com/office/drawing/2014/main" id="{2C64ECD6-2EBD-7677-0DF7-306C6755EA1D}"/>
              </a:ext>
            </a:extLst>
          </p:cNvPr>
          <p:cNvGrpSpPr/>
          <p:nvPr/>
        </p:nvGrpSpPr>
        <p:grpSpPr>
          <a:xfrm>
            <a:off x="14276105" y="5449641"/>
            <a:ext cx="6009468" cy="1092797"/>
            <a:chOff x="0" y="0"/>
            <a:chExt cx="7632192" cy="1387884"/>
          </a:xfrm>
        </p:grpSpPr>
        <p:sp>
          <p:nvSpPr>
            <p:cNvPr id="10" name="TextBox 20">
              <a:extLst>
                <a:ext uri="{FF2B5EF4-FFF2-40B4-BE49-F238E27FC236}">
                  <a16:creationId xmlns:a16="http://schemas.microsoft.com/office/drawing/2014/main" id="{98B4C86C-AABC-7825-4474-93FB59780BD0}"/>
                </a:ext>
              </a:extLst>
            </p:cNvPr>
            <p:cNvSpPr txBox="1"/>
            <p:nvPr/>
          </p:nvSpPr>
          <p:spPr>
            <a:xfrm>
              <a:off x="1580866" y="0"/>
              <a:ext cx="5949696" cy="7211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791"/>
                </a:lnSpc>
              </a:pPr>
              <a:r>
                <a:rPr lang="en-US" sz="3992" b="1">
                  <a:solidFill>
                    <a:srgbClr val="FFFFFF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Author</a:t>
              </a:r>
            </a:p>
          </p:txBody>
        </p:sp>
        <p:sp>
          <p:nvSpPr>
            <p:cNvPr id="11" name="TextBox 21">
              <a:extLst>
                <a:ext uri="{FF2B5EF4-FFF2-40B4-BE49-F238E27FC236}">
                  <a16:creationId xmlns:a16="http://schemas.microsoft.com/office/drawing/2014/main" id="{52F65714-9771-26C9-C2FB-A800EB78932A}"/>
                </a:ext>
              </a:extLst>
            </p:cNvPr>
            <p:cNvSpPr txBox="1"/>
            <p:nvPr/>
          </p:nvSpPr>
          <p:spPr>
            <a:xfrm>
              <a:off x="0" y="825498"/>
              <a:ext cx="7632192" cy="5623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779"/>
                </a:lnSpc>
              </a:pPr>
              <a:r>
                <a:rPr lang="en-US" sz="2907" dirty="0">
                  <a:solidFill>
                    <a:srgbClr val="C68A3E"/>
                  </a:solidFill>
                  <a:latin typeface="Verdana"/>
                  <a:ea typeface="Verdana"/>
                  <a:cs typeface="Verdana"/>
                  <a:sym typeface="Verdana"/>
                </a:rPr>
                <a:t>AFFILIATION / POSITION</a:t>
              </a:r>
            </a:p>
          </p:txBody>
        </p:sp>
      </p:grpSp>
      <p:grpSp>
        <p:nvGrpSpPr>
          <p:cNvPr id="12" name="Group 14">
            <a:extLst>
              <a:ext uri="{FF2B5EF4-FFF2-40B4-BE49-F238E27FC236}">
                <a16:creationId xmlns:a16="http://schemas.microsoft.com/office/drawing/2014/main" id="{DFAC3721-DA8D-E9A4-1EA8-4D985863BBAD}"/>
              </a:ext>
            </a:extLst>
          </p:cNvPr>
          <p:cNvGrpSpPr/>
          <p:nvPr/>
        </p:nvGrpSpPr>
        <p:grpSpPr>
          <a:xfrm>
            <a:off x="15337631" y="6943460"/>
            <a:ext cx="4879237" cy="1558816"/>
            <a:chOff x="0" y="0"/>
            <a:chExt cx="4886552" cy="1425361"/>
          </a:xfrm>
        </p:grpSpPr>
        <p:grpSp>
          <p:nvGrpSpPr>
            <p:cNvPr id="13" name="Group 15">
              <a:extLst>
                <a:ext uri="{FF2B5EF4-FFF2-40B4-BE49-F238E27FC236}">
                  <a16:creationId xmlns:a16="http://schemas.microsoft.com/office/drawing/2014/main" id="{7B0A2933-999C-C77C-B2E0-BBDB5F97E6AD}"/>
                </a:ext>
              </a:extLst>
            </p:cNvPr>
            <p:cNvGrpSpPr/>
            <p:nvPr/>
          </p:nvGrpSpPr>
          <p:grpSpPr>
            <a:xfrm>
              <a:off x="0" y="0"/>
              <a:ext cx="4886552" cy="1425361"/>
              <a:chOff x="0" y="0"/>
              <a:chExt cx="965245" cy="281553"/>
            </a:xfrm>
          </p:grpSpPr>
          <p:sp>
            <p:nvSpPr>
              <p:cNvPr id="15" name="Freeform 16">
                <a:extLst>
                  <a:ext uri="{FF2B5EF4-FFF2-40B4-BE49-F238E27FC236}">
                    <a16:creationId xmlns:a16="http://schemas.microsoft.com/office/drawing/2014/main" id="{C878AF58-C9D4-F0E8-E724-781AF958C86C}"/>
                  </a:ext>
                </a:extLst>
              </p:cNvPr>
              <p:cNvSpPr/>
              <p:nvPr/>
            </p:nvSpPr>
            <p:spPr>
              <a:xfrm>
                <a:off x="0" y="0"/>
                <a:ext cx="965245" cy="281553"/>
              </a:xfrm>
              <a:custGeom>
                <a:avLst/>
                <a:gdLst/>
                <a:ahLst/>
                <a:cxnLst/>
                <a:rect l="l" t="t" r="r" b="b"/>
                <a:pathLst>
                  <a:path w="965245" h="281553">
                    <a:moveTo>
                      <a:pt x="0" y="0"/>
                    </a:moveTo>
                    <a:lnTo>
                      <a:pt x="965245" y="0"/>
                    </a:lnTo>
                    <a:lnTo>
                      <a:pt x="965245" y="281553"/>
                    </a:lnTo>
                    <a:lnTo>
                      <a:pt x="0" y="281553"/>
                    </a:lnTo>
                    <a:close/>
                  </a:path>
                </a:pathLst>
              </a:custGeom>
              <a:solidFill>
                <a:srgbClr val="000000"/>
              </a:solidFill>
              <a:ln w="38100" cap="sq">
                <a:solidFill>
                  <a:srgbClr val="FDFDFD"/>
                </a:solidFill>
                <a:prstDash val="dash"/>
                <a:miter/>
              </a:ln>
            </p:spPr>
            <p:txBody>
              <a:bodyPr/>
              <a:lstStyle/>
              <a:p>
                <a:endParaRPr lang="pl-PL" sz="2143"/>
              </a:p>
            </p:txBody>
          </p:sp>
          <p:sp>
            <p:nvSpPr>
              <p:cNvPr id="16" name="TextBox 17">
                <a:extLst>
                  <a:ext uri="{FF2B5EF4-FFF2-40B4-BE49-F238E27FC236}">
                    <a16:creationId xmlns:a16="http://schemas.microsoft.com/office/drawing/2014/main" id="{73D19AC5-B965-FE36-2837-F3CBE83AF15E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965245" cy="319653"/>
              </a:xfrm>
              <a:prstGeom prst="rect">
                <a:avLst/>
              </a:prstGeom>
            </p:spPr>
            <p:txBody>
              <a:bodyPr lIns="53332" tIns="53332" rIns="53332" bIns="53332" rtlCol="0" anchor="ctr"/>
              <a:lstStyle/>
              <a:p>
                <a:pPr algn="ctr">
                  <a:lnSpc>
                    <a:spcPts val="2939"/>
                  </a:lnSpc>
                </a:pPr>
                <a:endParaRPr sz="2143"/>
              </a:p>
            </p:txBody>
          </p:sp>
        </p:grpSp>
        <p:sp>
          <p:nvSpPr>
            <p:cNvPr id="14" name="TextBox 18">
              <a:extLst>
                <a:ext uri="{FF2B5EF4-FFF2-40B4-BE49-F238E27FC236}">
                  <a16:creationId xmlns:a16="http://schemas.microsoft.com/office/drawing/2014/main" id="{FC4A6707-461F-1AAF-1528-DE7D3C180AC6}"/>
                </a:ext>
              </a:extLst>
            </p:cNvPr>
            <p:cNvSpPr txBox="1"/>
            <p:nvPr/>
          </p:nvSpPr>
          <p:spPr>
            <a:xfrm>
              <a:off x="70944" y="372744"/>
              <a:ext cx="4815608" cy="6000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15"/>
                </a:lnSpc>
              </a:pPr>
              <a:r>
                <a:rPr lang="en-US" sz="2939">
                  <a:solidFill>
                    <a:srgbClr val="FFFFFF"/>
                  </a:solidFill>
                  <a:latin typeface="Verdana Pro"/>
                  <a:ea typeface="Verdana Pro"/>
                  <a:cs typeface="Verdana Pro"/>
                  <a:sym typeface="Verdana Pro"/>
                </a:rPr>
                <a:t>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58868929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3746D7AA-A094-99D9-7110-5BC99FF76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57CEFAD-6A1B-1AB2-C399-D4FDD66972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" y="228"/>
            <a:ext cx="21598615" cy="10799307"/>
          </a:xfrm>
          <a:prstGeom prst="rect">
            <a:avLst/>
          </a:prstGeom>
        </p:spPr>
      </p:pic>
      <p:grpSp>
        <p:nvGrpSpPr>
          <p:cNvPr id="5" name="Group 7">
            <a:extLst>
              <a:ext uri="{FF2B5EF4-FFF2-40B4-BE49-F238E27FC236}">
                <a16:creationId xmlns:a16="http://schemas.microsoft.com/office/drawing/2014/main" id="{196F740E-E456-1ECA-9E9D-9824F7EAB6CC}"/>
              </a:ext>
            </a:extLst>
          </p:cNvPr>
          <p:cNvGrpSpPr/>
          <p:nvPr/>
        </p:nvGrpSpPr>
        <p:grpSpPr>
          <a:xfrm>
            <a:off x="17048162" y="262526"/>
            <a:ext cx="3324205" cy="793955"/>
            <a:chOff x="0" y="0"/>
            <a:chExt cx="4705713" cy="1372612"/>
          </a:xfrm>
        </p:grpSpPr>
        <p:grpSp>
          <p:nvGrpSpPr>
            <p:cNvPr id="6" name="Group 8">
              <a:extLst>
                <a:ext uri="{FF2B5EF4-FFF2-40B4-BE49-F238E27FC236}">
                  <a16:creationId xmlns:a16="http://schemas.microsoft.com/office/drawing/2014/main" id="{AFA27334-C60A-4429-64BF-43C5674164DA}"/>
                </a:ext>
              </a:extLst>
            </p:cNvPr>
            <p:cNvGrpSpPr/>
            <p:nvPr/>
          </p:nvGrpSpPr>
          <p:grpSpPr>
            <a:xfrm>
              <a:off x="0" y="0"/>
              <a:ext cx="4705713" cy="1372612"/>
              <a:chOff x="0" y="0"/>
              <a:chExt cx="965245" cy="281553"/>
            </a:xfrm>
          </p:grpSpPr>
          <p:sp>
            <p:nvSpPr>
              <p:cNvPr id="8" name="Freeform 9">
                <a:extLst>
                  <a:ext uri="{FF2B5EF4-FFF2-40B4-BE49-F238E27FC236}">
                    <a16:creationId xmlns:a16="http://schemas.microsoft.com/office/drawing/2014/main" id="{D6D6476C-44E1-1C0B-3799-C95B2E42C2A0}"/>
                  </a:ext>
                </a:extLst>
              </p:cNvPr>
              <p:cNvSpPr/>
              <p:nvPr/>
            </p:nvSpPr>
            <p:spPr>
              <a:xfrm>
                <a:off x="0" y="0"/>
                <a:ext cx="965245" cy="281553"/>
              </a:xfrm>
              <a:custGeom>
                <a:avLst/>
                <a:gdLst/>
                <a:ahLst/>
                <a:cxnLst/>
                <a:rect l="l" t="t" r="r" b="b"/>
                <a:pathLst>
                  <a:path w="965245" h="281553">
                    <a:moveTo>
                      <a:pt x="0" y="0"/>
                    </a:moveTo>
                    <a:lnTo>
                      <a:pt x="965245" y="0"/>
                    </a:lnTo>
                    <a:lnTo>
                      <a:pt x="965245" y="281553"/>
                    </a:lnTo>
                    <a:lnTo>
                      <a:pt x="0" y="281553"/>
                    </a:ln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000000"/>
                </a:solidFill>
                <a:prstDash val="dash"/>
                <a:miter/>
              </a:ln>
            </p:spPr>
            <p:txBody>
              <a:bodyPr/>
              <a:lstStyle/>
              <a:p>
                <a:endParaRPr lang="pl-PL" sz="2143"/>
              </a:p>
            </p:txBody>
          </p:sp>
          <p:sp>
            <p:nvSpPr>
              <p:cNvPr id="9" name="TextBox 10">
                <a:extLst>
                  <a:ext uri="{FF2B5EF4-FFF2-40B4-BE49-F238E27FC236}">
                    <a16:creationId xmlns:a16="http://schemas.microsoft.com/office/drawing/2014/main" id="{110B8D3B-113A-BDEC-62A2-CD097FB81334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965245" cy="319653"/>
              </a:xfrm>
              <a:prstGeom prst="rect">
                <a:avLst/>
              </a:prstGeom>
            </p:spPr>
            <p:txBody>
              <a:bodyPr lIns="53332" tIns="53332" rIns="53332" bIns="53332" rtlCol="0" anchor="ctr"/>
              <a:lstStyle/>
              <a:p>
                <a:pPr algn="ctr">
                  <a:lnSpc>
                    <a:spcPts val="2939"/>
                  </a:lnSpc>
                </a:pPr>
                <a:endParaRPr sz="2143"/>
              </a:p>
            </p:txBody>
          </p:sp>
        </p:grpSp>
        <p:sp>
          <p:nvSpPr>
            <p:cNvPr id="7" name="TextBox 11">
              <a:extLst>
                <a:ext uri="{FF2B5EF4-FFF2-40B4-BE49-F238E27FC236}">
                  <a16:creationId xmlns:a16="http://schemas.microsoft.com/office/drawing/2014/main" id="{CE6E6F26-DDC5-971E-8D13-B44863742011}"/>
                </a:ext>
              </a:extLst>
            </p:cNvPr>
            <p:cNvSpPr txBox="1"/>
            <p:nvPr/>
          </p:nvSpPr>
          <p:spPr>
            <a:xfrm>
              <a:off x="68319" y="366360"/>
              <a:ext cx="4637394" cy="5841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62"/>
                </a:lnSpc>
              </a:pPr>
              <a:r>
                <a:rPr lang="en-US" sz="2830">
                  <a:solidFill>
                    <a:srgbClr val="000000"/>
                  </a:solidFill>
                  <a:latin typeface="Verdana Pro"/>
                  <a:ea typeface="Verdana Pro"/>
                  <a:cs typeface="Verdana Pro"/>
                  <a:sym typeface="Verdana Pro"/>
                </a:rPr>
                <a:t>logo</a:t>
              </a:r>
            </a:p>
          </p:txBody>
        </p:sp>
      </p:grp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EF336BAA-AC93-572B-8D26-E411B7FF5333}"/>
              </a:ext>
            </a:extLst>
          </p:cNvPr>
          <p:cNvCxnSpPr/>
          <p:nvPr/>
        </p:nvCxnSpPr>
        <p:spPr>
          <a:xfrm>
            <a:off x="284162" y="1285081"/>
            <a:ext cx="208026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2">
            <a:extLst>
              <a:ext uri="{FF2B5EF4-FFF2-40B4-BE49-F238E27FC236}">
                <a16:creationId xmlns:a16="http://schemas.microsoft.com/office/drawing/2014/main" id="{250EA918-AAA3-59A2-5DB2-043B98DC656B}"/>
              </a:ext>
            </a:extLst>
          </p:cNvPr>
          <p:cNvGrpSpPr/>
          <p:nvPr/>
        </p:nvGrpSpPr>
        <p:grpSpPr>
          <a:xfrm>
            <a:off x="556861" y="1994486"/>
            <a:ext cx="9735506" cy="864820"/>
            <a:chOff x="0" y="-85725"/>
            <a:chExt cx="12364364" cy="1098345"/>
          </a:xfrm>
        </p:grpSpPr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0161D778-CE3C-30F2-57F2-F4E351E17FE3}"/>
                </a:ext>
              </a:extLst>
            </p:cNvPr>
            <p:cNvSpPr txBox="1"/>
            <p:nvPr/>
          </p:nvSpPr>
          <p:spPr>
            <a:xfrm>
              <a:off x="173731" y="-85725"/>
              <a:ext cx="1388095" cy="8772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989"/>
                </a:lnSpc>
              </a:pPr>
              <a:r>
                <a:rPr lang="en-US" sz="4278" b="1">
                  <a:solidFill>
                    <a:srgbClr val="C68A3E"/>
                  </a:solidFill>
                  <a:latin typeface="Verdana Pro Bold"/>
                  <a:ea typeface="Verdana Pro Bold"/>
                  <a:cs typeface="Verdana Pro Bold"/>
                  <a:sym typeface="Verdana Pro Bold"/>
                </a:rPr>
                <a:t>02</a:t>
              </a:r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F0D8B858-C0A8-00B7-1DB3-B52C2DAF4CED}"/>
                </a:ext>
              </a:extLst>
            </p:cNvPr>
            <p:cNvSpPr txBox="1"/>
            <p:nvPr/>
          </p:nvSpPr>
          <p:spPr>
            <a:xfrm>
              <a:off x="1919366" y="318667"/>
              <a:ext cx="9821824" cy="3658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08"/>
                </a:lnSpc>
              </a:pPr>
              <a:r>
                <a:rPr lang="en-US" sz="1792" b="1">
                  <a:solidFill>
                    <a:srgbClr val="000000"/>
                  </a:solidFill>
                  <a:latin typeface="Verdana Pro Bold"/>
                  <a:ea typeface="Verdana Pro Bold"/>
                  <a:cs typeface="Verdana Pro Bold"/>
                  <a:sym typeface="Verdana Pro Bold"/>
                </a:rPr>
                <a:t>EXAMPLE SLIDE – LAYOUT WITH TEXT</a:t>
              </a:r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A38B3882-13A2-23CB-9091-51F5CE69646D}"/>
                </a:ext>
              </a:extLst>
            </p:cNvPr>
            <p:cNvSpPr/>
            <p:nvPr/>
          </p:nvSpPr>
          <p:spPr>
            <a:xfrm>
              <a:off x="0" y="828956"/>
              <a:ext cx="12364364" cy="183664"/>
            </a:xfrm>
            <a:custGeom>
              <a:avLst/>
              <a:gdLst/>
              <a:ahLst/>
              <a:cxnLst/>
              <a:rect l="l" t="t" r="r" b="b"/>
              <a:pathLst>
                <a:path w="12364364" h="183664">
                  <a:moveTo>
                    <a:pt x="0" y="0"/>
                  </a:moveTo>
                  <a:lnTo>
                    <a:pt x="12364364" y="0"/>
                  </a:lnTo>
                  <a:lnTo>
                    <a:pt x="12364364" y="183664"/>
                  </a:lnTo>
                  <a:lnTo>
                    <a:pt x="0" y="1836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8279" b="-28279"/>
              </a:stretch>
            </a:blipFill>
          </p:spPr>
          <p:txBody>
            <a:bodyPr/>
            <a:lstStyle/>
            <a:p>
              <a:endParaRPr lang="pl-PL" sz="2143"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965EE897-2DD9-D990-C224-EBA593E2AEEC}"/>
              </a:ext>
            </a:extLst>
          </p:cNvPr>
          <p:cNvGrpSpPr/>
          <p:nvPr/>
        </p:nvGrpSpPr>
        <p:grpSpPr>
          <a:xfrm>
            <a:off x="14381162" y="2025954"/>
            <a:ext cx="5507879" cy="5507879"/>
            <a:chOff x="0" y="0"/>
            <a:chExt cx="812800" cy="812800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69CE4D50-0AC4-69A4-8D8C-52ED8D41AEB5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33940" y="0"/>
                  </a:moveTo>
                  <a:lnTo>
                    <a:pt x="778860" y="0"/>
                  </a:lnTo>
                  <a:cubicBezTo>
                    <a:pt x="797604" y="0"/>
                    <a:pt x="812800" y="15196"/>
                    <a:pt x="812800" y="33940"/>
                  </a:cubicBezTo>
                  <a:lnTo>
                    <a:pt x="812800" y="778860"/>
                  </a:lnTo>
                  <a:cubicBezTo>
                    <a:pt x="812800" y="797604"/>
                    <a:pt x="797604" y="812800"/>
                    <a:pt x="778860" y="812800"/>
                  </a:cubicBezTo>
                  <a:lnTo>
                    <a:pt x="33940" y="812800"/>
                  </a:lnTo>
                  <a:cubicBezTo>
                    <a:pt x="15196" y="812800"/>
                    <a:pt x="0" y="797604"/>
                    <a:pt x="0" y="778860"/>
                  </a:cubicBezTo>
                  <a:lnTo>
                    <a:pt x="0" y="33940"/>
                  </a:lnTo>
                  <a:cubicBezTo>
                    <a:pt x="0" y="15196"/>
                    <a:pt x="15196" y="0"/>
                    <a:pt x="33940" y="0"/>
                  </a:cubicBezTo>
                  <a:close/>
                </a:path>
              </a:pathLst>
            </a:custGeom>
            <a:blipFill>
              <a:blip r:embed="rId4"/>
              <a:stretch>
                <a:fillRect l="-78303" r="-78303"/>
              </a:stretch>
            </a:blipFill>
          </p:spPr>
          <p:txBody>
            <a:bodyPr/>
            <a:lstStyle/>
            <a:p>
              <a:endParaRPr lang="pl-PL" sz="2143"/>
            </a:p>
          </p:txBody>
        </p:sp>
      </p:grpSp>
      <p:sp>
        <p:nvSpPr>
          <p:cNvPr id="18" name="TextBox 18">
            <a:extLst>
              <a:ext uri="{FF2B5EF4-FFF2-40B4-BE49-F238E27FC236}">
                <a16:creationId xmlns:a16="http://schemas.microsoft.com/office/drawing/2014/main" id="{26B19177-48BB-1D66-ABF1-991DE913B0E1}"/>
              </a:ext>
            </a:extLst>
          </p:cNvPr>
          <p:cNvSpPr txBox="1"/>
          <p:nvPr/>
        </p:nvSpPr>
        <p:spPr>
          <a:xfrm>
            <a:off x="741362" y="3009303"/>
            <a:ext cx="9616912" cy="3031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07973" lvl="1" indent="-203987">
              <a:lnSpc>
                <a:spcPts val="3023"/>
              </a:lnSpc>
              <a:buFont typeface="Arial"/>
              <a:buChar char="•"/>
            </a:pPr>
            <a:r>
              <a:rPr lang="en-US" sz="189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Lorem ipsum dolor sit </a:t>
            </a:r>
            <a:r>
              <a:rPr lang="en-US" sz="189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amet</a:t>
            </a:r>
            <a:r>
              <a:rPr lang="en-US" sz="189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en-US" sz="189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consectetur</a:t>
            </a:r>
            <a:r>
              <a:rPr lang="en-US" sz="189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189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adipiscing</a:t>
            </a:r>
            <a:r>
              <a:rPr lang="en-US" sz="189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189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elit</a:t>
            </a:r>
            <a:r>
              <a:rPr lang="en-US" sz="189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, sed do </a:t>
            </a:r>
            <a:r>
              <a:rPr lang="en-US" sz="189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eiusmod</a:t>
            </a:r>
            <a:r>
              <a:rPr lang="en-US" sz="189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189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tempor</a:t>
            </a:r>
            <a:r>
              <a:rPr lang="en-US" sz="189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189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incididunt</a:t>
            </a:r>
            <a:r>
              <a:rPr lang="en-US" sz="189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189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ut</a:t>
            </a:r>
            <a:r>
              <a:rPr lang="en-US" sz="189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labore et dolore magna </a:t>
            </a:r>
            <a:r>
              <a:rPr lang="en-US" sz="189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aliqua</a:t>
            </a:r>
            <a:r>
              <a:rPr lang="en-US" sz="189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  <a:p>
            <a:pPr marL="407973" lvl="1" indent="-203987">
              <a:lnSpc>
                <a:spcPts val="3023"/>
              </a:lnSpc>
              <a:buFont typeface="Arial"/>
              <a:buChar char="•"/>
            </a:pPr>
            <a:r>
              <a:rPr lang="en-US" sz="189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Ut </a:t>
            </a:r>
            <a:r>
              <a:rPr lang="en-US" sz="189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enim</a:t>
            </a:r>
            <a:r>
              <a:rPr lang="en-US" sz="189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ad minim </a:t>
            </a:r>
            <a:r>
              <a:rPr lang="en-US" sz="189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veniam</a:t>
            </a:r>
            <a:r>
              <a:rPr lang="en-US" sz="189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, quis </a:t>
            </a:r>
            <a:r>
              <a:rPr lang="en-US" sz="189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nostrud</a:t>
            </a:r>
            <a:r>
              <a:rPr lang="en-US" sz="189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exercitation </a:t>
            </a:r>
            <a:r>
              <a:rPr lang="en-US" sz="189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ullamco</a:t>
            </a:r>
            <a:r>
              <a:rPr lang="en-US" sz="189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189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laboris</a:t>
            </a:r>
            <a:r>
              <a:rPr lang="en-US" sz="189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nisi </a:t>
            </a:r>
            <a:r>
              <a:rPr lang="en-US" sz="189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ut</a:t>
            </a:r>
            <a:r>
              <a:rPr lang="en-US" sz="189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189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aliquip</a:t>
            </a:r>
            <a:r>
              <a:rPr lang="en-US" sz="189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ex </a:t>
            </a:r>
            <a:r>
              <a:rPr lang="en-US" sz="189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ea</a:t>
            </a:r>
            <a:r>
              <a:rPr lang="en-US" sz="189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189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commodo</a:t>
            </a:r>
            <a:r>
              <a:rPr lang="en-US" sz="189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189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consequat</a:t>
            </a:r>
            <a:r>
              <a:rPr lang="en-US" sz="189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  <a:p>
            <a:pPr marL="407973" lvl="1" indent="-203987" algn="just">
              <a:lnSpc>
                <a:spcPts val="3023"/>
              </a:lnSpc>
              <a:buFont typeface="Arial"/>
              <a:buChar char="•"/>
            </a:pPr>
            <a:r>
              <a:rPr lang="en-US" sz="189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Duis </a:t>
            </a:r>
            <a:r>
              <a:rPr lang="en-US" sz="189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aute</a:t>
            </a:r>
            <a:r>
              <a:rPr lang="en-US" sz="189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189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irure</a:t>
            </a:r>
            <a:r>
              <a:rPr lang="en-US" sz="189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dolor in </a:t>
            </a:r>
            <a:r>
              <a:rPr lang="en-US" sz="189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reprehenderit</a:t>
            </a:r>
            <a:r>
              <a:rPr lang="en-US" sz="189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in </a:t>
            </a:r>
            <a:r>
              <a:rPr lang="en-US" sz="189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voluptate</a:t>
            </a:r>
            <a:r>
              <a:rPr lang="en-US" sz="189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189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velit</a:t>
            </a:r>
            <a:r>
              <a:rPr lang="en-US" sz="189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esse </a:t>
            </a:r>
            <a:r>
              <a:rPr lang="en-US" sz="189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cillum</a:t>
            </a:r>
            <a:r>
              <a:rPr lang="en-US" sz="189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dolore </a:t>
            </a:r>
            <a:r>
              <a:rPr lang="en-US" sz="189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eu</a:t>
            </a:r>
            <a:r>
              <a:rPr lang="en-US" sz="189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189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fugiat</a:t>
            </a:r>
            <a:r>
              <a:rPr lang="en-US" sz="189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189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nulla</a:t>
            </a:r>
            <a:r>
              <a:rPr lang="en-US" sz="189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189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pariatur</a:t>
            </a:r>
            <a:r>
              <a:rPr lang="en-US" sz="189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  <a:p>
            <a:pPr marL="407973" lvl="1" indent="-203987">
              <a:lnSpc>
                <a:spcPts val="3023"/>
              </a:lnSpc>
              <a:buFont typeface="Arial"/>
              <a:buChar char="•"/>
            </a:pPr>
            <a:r>
              <a:rPr lang="en-US" sz="189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Excepteur</a:t>
            </a:r>
            <a:r>
              <a:rPr lang="en-US" sz="189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189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sint</a:t>
            </a:r>
            <a:r>
              <a:rPr lang="en-US" sz="189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189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occaecat</a:t>
            </a:r>
            <a:r>
              <a:rPr lang="en-US" sz="189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189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cupidatat</a:t>
            </a:r>
            <a:r>
              <a:rPr lang="en-US" sz="189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non </a:t>
            </a:r>
            <a:r>
              <a:rPr lang="en-US" sz="189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proident</a:t>
            </a:r>
            <a:r>
              <a:rPr lang="en-US" sz="189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</a:p>
          <a:p>
            <a:pPr marL="407973" lvl="1" indent="-203987">
              <a:lnSpc>
                <a:spcPts val="3023"/>
              </a:lnSpc>
              <a:buFont typeface="Arial"/>
              <a:buChar char="•"/>
            </a:pPr>
            <a:r>
              <a:rPr lang="en-US" sz="189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Sunt in culpa qui </a:t>
            </a:r>
            <a:r>
              <a:rPr lang="en-US" sz="189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officia</a:t>
            </a:r>
            <a:r>
              <a:rPr lang="en-US" sz="189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189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deserunt</a:t>
            </a:r>
            <a:r>
              <a:rPr lang="en-US" sz="189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189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mollit</a:t>
            </a:r>
            <a:r>
              <a:rPr lang="en-US" sz="189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189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anim</a:t>
            </a:r>
            <a:r>
              <a:rPr lang="en-US" sz="189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id est </a:t>
            </a:r>
            <a:r>
              <a:rPr lang="en-US" sz="1890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laborum</a:t>
            </a:r>
            <a:r>
              <a:rPr lang="en-US" sz="189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598897"/>
      </p:ext>
    </p:extLst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6E5F8D0D-6652-4AE3-D795-AC333E522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318C131-E9EF-5B03-3205-64D7DDE65F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" y="228"/>
            <a:ext cx="21598615" cy="10799307"/>
          </a:xfrm>
          <a:prstGeom prst="rect">
            <a:avLst/>
          </a:prstGeom>
        </p:spPr>
      </p:pic>
      <p:grpSp>
        <p:nvGrpSpPr>
          <p:cNvPr id="5" name="Group 7">
            <a:extLst>
              <a:ext uri="{FF2B5EF4-FFF2-40B4-BE49-F238E27FC236}">
                <a16:creationId xmlns:a16="http://schemas.microsoft.com/office/drawing/2014/main" id="{D6EC89C3-BBDD-ADF6-EC20-612883323ACE}"/>
              </a:ext>
            </a:extLst>
          </p:cNvPr>
          <p:cNvGrpSpPr/>
          <p:nvPr/>
        </p:nvGrpSpPr>
        <p:grpSpPr>
          <a:xfrm>
            <a:off x="17048162" y="262526"/>
            <a:ext cx="3324205" cy="793955"/>
            <a:chOff x="0" y="0"/>
            <a:chExt cx="4705713" cy="1372612"/>
          </a:xfrm>
        </p:grpSpPr>
        <p:grpSp>
          <p:nvGrpSpPr>
            <p:cNvPr id="6" name="Group 8">
              <a:extLst>
                <a:ext uri="{FF2B5EF4-FFF2-40B4-BE49-F238E27FC236}">
                  <a16:creationId xmlns:a16="http://schemas.microsoft.com/office/drawing/2014/main" id="{1FE8A0AD-205E-B881-DD0B-C9D98943B6D3}"/>
                </a:ext>
              </a:extLst>
            </p:cNvPr>
            <p:cNvGrpSpPr/>
            <p:nvPr/>
          </p:nvGrpSpPr>
          <p:grpSpPr>
            <a:xfrm>
              <a:off x="0" y="0"/>
              <a:ext cx="4705713" cy="1372612"/>
              <a:chOff x="0" y="0"/>
              <a:chExt cx="965245" cy="281553"/>
            </a:xfrm>
          </p:grpSpPr>
          <p:sp>
            <p:nvSpPr>
              <p:cNvPr id="8" name="Freeform 9">
                <a:extLst>
                  <a:ext uri="{FF2B5EF4-FFF2-40B4-BE49-F238E27FC236}">
                    <a16:creationId xmlns:a16="http://schemas.microsoft.com/office/drawing/2014/main" id="{D52D3785-F4CD-98FC-A05B-12D69A5F20AF}"/>
                  </a:ext>
                </a:extLst>
              </p:cNvPr>
              <p:cNvSpPr/>
              <p:nvPr/>
            </p:nvSpPr>
            <p:spPr>
              <a:xfrm>
                <a:off x="0" y="0"/>
                <a:ext cx="965245" cy="281553"/>
              </a:xfrm>
              <a:custGeom>
                <a:avLst/>
                <a:gdLst/>
                <a:ahLst/>
                <a:cxnLst/>
                <a:rect l="l" t="t" r="r" b="b"/>
                <a:pathLst>
                  <a:path w="965245" h="281553">
                    <a:moveTo>
                      <a:pt x="0" y="0"/>
                    </a:moveTo>
                    <a:lnTo>
                      <a:pt x="965245" y="0"/>
                    </a:lnTo>
                    <a:lnTo>
                      <a:pt x="965245" y="281553"/>
                    </a:lnTo>
                    <a:lnTo>
                      <a:pt x="0" y="281553"/>
                    </a:ln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000000"/>
                </a:solidFill>
                <a:prstDash val="dash"/>
                <a:miter/>
              </a:ln>
            </p:spPr>
            <p:txBody>
              <a:bodyPr/>
              <a:lstStyle/>
              <a:p>
                <a:endParaRPr lang="pl-PL" sz="2143"/>
              </a:p>
            </p:txBody>
          </p:sp>
          <p:sp>
            <p:nvSpPr>
              <p:cNvPr id="9" name="TextBox 10">
                <a:extLst>
                  <a:ext uri="{FF2B5EF4-FFF2-40B4-BE49-F238E27FC236}">
                    <a16:creationId xmlns:a16="http://schemas.microsoft.com/office/drawing/2014/main" id="{467BAAE8-DFCB-E42E-EB93-574F691CF388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965245" cy="319653"/>
              </a:xfrm>
              <a:prstGeom prst="rect">
                <a:avLst/>
              </a:prstGeom>
            </p:spPr>
            <p:txBody>
              <a:bodyPr lIns="53332" tIns="53332" rIns="53332" bIns="53332" rtlCol="0" anchor="ctr"/>
              <a:lstStyle/>
              <a:p>
                <a:pPr algn="ctr">
                  <a:lnSpc>
                    <a:spcPts val="2939"/>
                  </a:lnSpc>
                </a:pPr>
                <a:endParaRPr sz="2143"/>
              </a:p>
            </p:txBody>
          </p:sp>
        </p:grpSp>
        <p:sp>
          <p:nvSpPr>
            <p:cNvPr id="7" name="TextBox 11">
              <a:extLst>
                <a:ext uri="{FF2B5EF4-FFF2-40B4-BE49-F238E27FC236}">
                  <a16:creationId xmlns:a16="http://schemas.microsoft.com/office/drawing/2014/main" id="{290441D6-927E-F0AE-A12D-92BACBBD7990}"/>
                </a:ext>
              </a:extLst>
            </p:cNvPr>
            <p:cNvSpPr txBox="1"/>
            <p:nvPr/>
          </p:nvSpPr>
          <p:spPr>
            <a:xfrm>
              <a:off x="68319" y="366360"/>
              <a:ext cx="4637394" cy="5841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62"/>
                </a:lnSpc>
              </a:pPr>
              <a:r>
                <a:rPr lang="en-US" sz="2830">
                  <a:solidFill>
                    <a:srgbClr val="000000"/>
                  </a:solidFill>
                  <a:latin typeface="Verdana Pro"/>
                  <a:ea typeface="Verdana Pro"/>
                  <a:cs typeface="Verdana Pro"/>
                  <a:sym typeface="Verdana Pro"/>
                </a:rPr>
                <a:t>logo</a:t>
              </a:r>
            </a:p>
          </p:txBody>
        </p:sp>
      </p:grp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F93056B8-3731-9A37-224D-3753B1B47FEF}"/>
              </a:ext>
            </a:extLst>
          </p:cNvPr>
          <p:cNvCxnSpPr/>
          <p:nvPr/>
        </p:nvCxnSpPr>
        <p:spPr>
          <a:xfrm>
            <a:off x="284162" y="1285081"/>
            <a:ext cx="208026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2">
            <a:extLst>
              <a:ext uri="{FF2B5EF4-FFF2-40B4-BE49-F238E27FC236}">
                <a16:creationId xmlns:a16="http://schemas.microsoft.com/office/drawing/2014/main" id="{B907A784-DB8E-9D2A-451D-12D851077E5B}"/>
              </a:ext>
            </a:extLst>
          </p:cNvPr>
          <p:cNvGrpSpPr/>
          <p:nvPr/>
        </p:nvGrpSpPr>
        <p:grpSpPr>
          <a:xfrm>
            <a:off x="366836" y="1781308"/>
            <a:ext cx="9735506" cy="864820"/>
            <a:chOff x="0" y="-85725"/>
            <a:chExt cx="12364364" cy="1098345"/>
          </a:xfrm>
        </p:grpSpPr>
        <p:sp>
          <p:nvSpPr>
            <p:cNvPr id="12" name="TextBox 13">
              <a:extLst>
                <a:ext uri="{FF2B5EF4-FFF2-40B4-BE49-F238E27FC236}">
                  <a16:creationId xmlns:a16="http://schemas.microsoft.com/office/drawing/2014/main" id="{D549F22A-441C-1618-847A-851FDC9E4D42}"/>
                </a:ext>
              </a:extLst>
            </p:cNvPr>
            <p:cNvSpPr txBox="1"/>
            <p:nvPr/>
          </p:nvSpPr>
          <p:spPr>
            <a:xfrm>
              <a:off x="173731" y="-85725"/>
              <a:ext cx="1388095" cy="8772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989"/>
                </a:lnSpc>
              </a:pPr>
              <a:r>
                <a:rPr lang="en-US" sz="4278" b="1">
                  <a:solidFill>
                    <a:srgbClr val="C68A3E"/>
                  </a:solidFill>
                  <a:latin typeface="Verdana Pro Bold"/>
                  <a:ea typeface="Verdana Pro Bold"/>
                  <a:cs typeface="Verdana Pro Bold"/>
                  <a:sym typeface="Verdana Pro Bold"/>
                </a:rPr>
                <a:t>03</a:t>
              </a:r>
            </a:p>
          </p:txBody>
        </p:sp>
        <p:sp>
          <p:nvSpPr>
            <p:cNvPr id="13" name="TextBox 14">
              <a:extLst>
                <a:ext uri="{FF2B5EF4-FFF2-40B4-BE49-F238E27FC236}">
                  <a16:creationId xmlns:a16="http://schemas.microsoft.com/office/drawing/2014/main" id="{71DBDACD-C41D-54AB-50F8-56A328A471F3}"/>
                </a:ext>
              </a:extLst>
            </p:cNvPr>
            <p:cNvSpPr txBox="1"/>
            <p:nvPr/>
          </p:nvSpPr>
          <p:spPr>
            <a:xfrm>
              <a:off x="1919366" y="318667"/>
              <a:ext cx="9821824" cy="3658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08"/>
                </a:lnSpc>
              </a:pPr>
              <a:r>
                <a:rPr lang="en-US" sz="1792" b="1">
                  <a:solidFill>
                    <a:srgbClr val="000000"/>
                  </a:solidFill>
                  <a:latin typeface="Verdana Pro Bold"/>
                  <a:ea typeface="Verdana Pro Bold"/>
                  <a:cs typeface="Verdana Pro Bold"/>
                  <a:sym typeface="Verdana Pro Bold"/>
                </a:rPr>
                <a:t>EXAMPLE SLIDE – TWO-COLUMN LAYOUT</a:t>
              </a:r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FA35668C-D9C2-205B-F109-928E3B09CA6E}"/>
                </a:ext>
              </a:extLst>
            </p:cNvPr>
            <p:cNvSpPr/>
            <p:nvPr/>
          </p:nvSpPr>
          <p:spPr>
            <a:xfrm>
              <a:off x="0" y="828956"/>
              <a:ext cx="12364364" cy="183664"/>
            </a:xfrm>
            <a:custGeom>
              <a:avLst/>
              <a:gdLst/>
              <a:ahLst/>
              <a:cxnLst/>
              <a:rect l="l" t="t" r="r" b="b"/>
              <a:pathLst>
                <a:path w="12364364" h="183664">
                  <a:moveTo>
                    <a:pt x="0" y="0"/>
                  </a:moveTo>
                  <a:lnTo>
                    <a:pt x="12364364" y="0"/>
                  </a:lnTo>
                  <a:lnTo>
                    <a:pt x="12364364" y="183664"/>
                  </a:lnTo>
                  <a:lnTo>
                    <a:pt x="0" y="1836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8279" b="-28279"/>
              </a:stretch>
            </a:blipFill>
          </p:spPr>
          <p:txBody>
            <a:bodyPr/>
            <a:lstStyle/>
            <a:p>
              <a:endParaRPr lang="pl-PL" sz="2143"/>
            </a:p>
          </p:txBody>
        </p:sp>
      </p:grpSp>
      <p:grpSp>
        <p:nvGrpSpPr>
          <p:cNvPr id="15" name="Grupa 14">
            <a:extLst>
              <a:ext uri="{FF2B5EF4-FFF2-40B4-BE49-F238E27FC236}">
                <a16:creationId xmlns:a16="http://schemas.microsoft.com/office/drawing/2014/main" id="{59D2E20C-492C-7A38-83B0-B2AF51F09F18}"/>
              </a:ext>
            </a:extLst>
          </p:cNvPr>
          <p:cNvGrpSpPr/>
          <p:nvPr/>
        </p:nvGrpSpPr>
        <p:grpSpPr>
          <a:xfrm>
            <a:off x="741362" y="3298008"/>
            <a:ext cx="6504929" cy="4814531"/>
            <a:chOff x="3092347" y="3378661"/>
            <a:chExt cx="6504929" cy="4814531"/>
          </a:xfrm>
        </p:grpSpPr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970E6909-5A9A-7D92-77A3-E01D564078F8}"/>
                </a:ext>
              </a:extLst>
            </p:cNvPr>
            <p:cNvSpPr txBox="1"/>
            <p:nvPr/>
          </p:nvSpPr>
          <p:spPr>
            <a:xfrm>
              <a:off x="4386364" y="3378661"/>
              <a:ext cx="3859432" cy="3676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55"/>
                </a:lnSpc>
              </a:pPr>
              <a:r>
                <a:rPr lang="en-US" sz="2253" b="1" dirty="0">
                  <a:solidFill>
                    <a:srgbClr val="B16E0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COLUMN 1 TITLE</a:t>
              </a:r>
            </a:p>
          </p:txBody>
        </p:sp>
        <p:sp>
          <p:nvSpPr>
            <p:cNvPr id="17" name="TextBox 18">
              <a:extLst>
                <a:ext uri="{FF2B5EF4-FFF2-40B4-BE49-F238E27FC236}">
                  <a16:creationId xmlns:a16="http://schemas.microsoft.com/office/drawing/2014/main" id="{633E4050-7048-0336-8470-4EA739724CE3}"/>
                </a:ext>
              </a:extLst>
            </p:cNvPr>
            <p:cNvSpPr txBox="1"/>
            <p:nvPr/>
          </p:nvSpPr>
          <p:spPr>
            <a:xfrm>
              <a:off x="3092347" y="4007174"/>
              <a:ext cx="6504929" cy="41860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07973" lvl="1" indent="-203987" algn="just">
                <a:lnSpc>
                  <a:spcPts val="3023"/>
                </a:lnSpc>
                <a:buFont typeface="Arial"/>
                <a:buChar char="•"/>
              </a:pP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Lorem ipsum dolor sit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amet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,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consectetur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adipiscing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elit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, sed do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eiusmod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tempor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incididunt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ut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labore et dolore magna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aliqua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.</a:t>
              </a:r>
            </a:p>
            <a:p>
              <a:pPr marL="407973" lvl="1" indent="-203987" algn="just">
                <a:lnSpc>
                  <a:spcPts val="3023"/>
                </a:lnSpc>
                <a:buFont typeface="Arial"/>
                <a:buChar char="•"/>
              </a:pP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Ut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enim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ad minim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veniam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, quis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nostrud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exercitation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ullamco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laboris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nisi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ut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aliquip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ex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ea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commodo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consequat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.</a:t>
              </a:r>
            </a:p>
            <a:p>
              <a:pPr marL="407973" lvl="1" indent="-203987" algn="just">
                <a:lnSpc>
                  <a:spcPts val="3023"/>
                </a:lnSpc>
                <a:buFont typeface="Arial"/>
                <a:buChar char="•"/>
              </a:pP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Duis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aute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irure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dolor in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reprehenderit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in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voluptate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velit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esse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cillum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dolore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eu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fugiat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nulla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pariatur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.</a:t>
              </a:r>
            </a:p>
            <a:p>
              <a:pPr marL="407973" lvl="1" indent="-203987" algn="just">
                <a:lnSpc>
                  <a:spcPts val="3023"/>
                </a:lnSpc>
                <a:buFont typeface="Arial"/>
                <a:buChar char="•"/>
              </a:pP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Excepteur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sint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occaecat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cupidatat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non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proident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, </a:t>
              </a:r>
            </a:p>
            <a:p>
              <a:pPr marL="407973" lvl="1" indent="-203987" algn="just">
                <a:lnSpc>
                  <a:spcPts val="3023"/>
                </a:lnSpc>
                <a:buFont typeface="Arial"/>
                <a:buChar char="•"/>
              </a:pP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Sunt in culpa qui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officia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deserunt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mollit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anim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id est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laborum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.</a:t>
              </a:r>
            </a:p>
          </p:txBody>
        </p:sp>
      </p:grpSp>
      <p:grpSp>
        <p:nvGrpSpPr>
          <p:cNvPr id="18" name="Grupa 17">
            <a:extLst>
              <a:ext uri="{FF2B5EF4-FFF2-40B4-BE49-F238E27FC236}">
                <a16:creationId xmlns:a16="http://schemas.microsoft.com/office/drawing/2014/main" id="{1831AAAE-99C3-53CC-8E84-A404C89DCF76}"/>
              </a:ext>
            </a:extLst>
          </p:cNvPr>
          <p:cNvGrpSpPr/>
          <p:nvPr/>
        </p:nvGrpSpPr>
        <p:grpSpPr>
          <a:xfrm>
            <a:off x="11561762" y="3295164"/>
            <a:ext cx="6504929" cy="4814531"/>
            <a:chOff x="12367323" y="3378661"/>
            <a:chExt cx="6504929" cy="4814531"/>
          </a:xfrm>
        </p:grpSpPr>
        <p:sp>
          <p:nvSpPr>
            <p:cNvPr id="19" name="TextBox 17">
              <a:extLst>
                <a:ext uri="{FF2B5EF4-FFF2-40B4-BE49-F238E27FC236}">
                  <a16:creationId xmlns:a16="http://schemas.microsoft.com/office/drawing/2014/main" id="{50C468F5-BC9C-8A5A-3254-297000260E40}"/>
                </a:ext>
              </a:extLst>
            </p:cNvPr>
            <p:cNvSpPr txBox="1"/>
            <p:nvPr/>
          </p:nvSpPr>
          <p:spPr>
            <a:xfrm>
              <a:off x="13250396" y="3378661"/>
              <a:ext cx="3564807" cy="3676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55"/>
                </a:lnSpc>
              </a:pPr>
              <a:r>
                <a:rPr lang="en-US" sz="2253" b="1">
                  <a:solidFill>
                    <a:srgbClr val="B16E0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COLUMN 2 TITLE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BD0E648-B07A-A7C1-77A7-8BFF62E72509}"/>
                </a:ext>
              </a:extLst>
            </p:cNvPr>
            <p:cNvSpPr txBox="1"/>
            <p:nvPr/>
          </p:nvSpPr>
          <p:spPr>
            <a:xfrm>
              <a:off x="12367323" y="4007174"/>
              <a:ext cx="6504929" cy="41860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07973" lvl="1" indent="-203987" algn="just">
                <a:lnSpc>
                  <a:spcPts val="3023"/>
                </a:lnSpc>
                <a:buFont typeface="Arial"/>
                <a:buChar char="•"/>
              </a:pP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Lorem ipsum dolor sit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amet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,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consectetur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adipiscing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elit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, sed do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eiusmod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tempor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incididunt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ut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labore et dolore magna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aliqua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.</a:t>
              </a:r>
            </a:p>
            <a:p>
              <a:pPr marL="407973" lvl="1" indent="-203987" algn="just">
                <a:lnSpc>
                  <a:spcPts val="3023"/>
                </a:lnSpc>
                <a:buFont typeface="Arial"/>
                <a:buChar char="•"/>
              </a:pP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Ut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enim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ad minim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veniam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, quis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nostrud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exercitation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ullamco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laboris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nisi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ut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aliquip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ex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ea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commodo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consequat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.</a:t>
              </a:r>
            </a:p>
            <a:p>
              <a:pPr marL="407973" lvl="1" indent="-203987" algn="just">
                <a:lnSpc>
                  <a:spcPts val="3023"/>
                </a:lnSpc>
                <a:buFont typeface="Arial"/>
                <a:buChar char="•"/>
              </a:pP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Duis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aute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irure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dolor in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reprehenderit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in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voluptate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velit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esse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cillum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dolore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eu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fugiat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nulla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pariatur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.</a:t>
              </a:r>
            </a:p>
            <a:p>
              <a:pPr marL="407973" lvl="1" indent="-203987" algn="just">
                <a:lnSpc>
                  <a:spcPts val="3023"/>
                </a:lnSpc>
                <a:buFont typeface="Arial"/>
                <a:buChar char="•"/>
              </a:pP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Excepteur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sint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occaecat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cupidatat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non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proident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, </a:t>
              </a:r>
            </a:p>
            <a:p>
              <a:pPr marL="407973" lvl="1" indent="-203987" algn="just">
                <a:lnSpc>
                  <a:spcPts val="3023"/>
                </a:lnSpc>
                <a:buFont typeface="Arial"/>
                <a:buChar char="•"/>
              </a:pP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Sunt in culpa qui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officia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deserunt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mollit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anim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 id est </a:t>
              </a:r>
              <a:r>
                <a:rPr lang="en-US" sz="1890" dirty="0" err="1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laborum</a:t>
              </a:r>
              <a:r>
                <a:rPr lang="en-US" sz="1890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64563838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41DB12FB-9B1F-E370-66F6-BBFD6F09C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FC0ADE0-1746-61BB-4D07-01072FFD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" y="228"/>
            <a:ext cx="21598615" cy="10799307"/>
          </a:xfrm>
          <a:prstGeom prst="rect">
            <a:avLst/>
          </a:prstGeom>
        </p:spPr>
      </p:pic>
      <p:grpSp>
        <p:nvGrpSpPr>
          <p:cNvPr id="5" name="Group 7">
            <a:extLst>
              <a:ext uri="{FF2B5EF4-FFF2-40B4-BE49-F238E27FC236}">
                <a16:creationId xmlns:a16="http://schemas.microsoft.com/office/drawing/2014/main" id="{EFF8F208-2FAC-E286-1053-6DA2E9E53F79}"/>
              </a:ext>
            </a:extLst>
          </p:cNvPr>
          <p:cNvGrpSpPr/>
          <p:nvPr/>
        </p:nvGrpSpPr>
        <p:grpSpPr>
          <a:xfrm>
            <a:off x="17048162" y="262526"/>
            <a:ext cx="3324205" cy="793955"/>
            <a:chOff x="0" y="0"/>
            <a:chExt cx="4705713" cy="1372612"/>
          </a:xfrm>
        </p:grpSpPr>
        <p:grpSp>
          <p:nvGrpSpPr>
            <p:cNvPr id="6" name="Group 8">
              <a:extLst>
                <a:ext uri="{FF2B5EF4-FFF2-40B4-BE49-F238E27FC236}">
                  <a16:creationId xmlns:a16="http://schemas.microsoft.com/office/drawing/2014/main" id="{18AFB5B2-E624-0C45-3910-FB44858C77AA}"/>
                </a:ext>
              </a:extLst>
            </p:cNvPr>
            <p:cNvGrpSpPr/>
            <p:nvPr/>
          </p:nvGrpSpPr>
          <p:grpSpPr>
            <a:xfrm>
              <a:off x="0" y="0"/>
              <a:ext cx="4705713" cy="1372612"/>
              <a:chOff x="0" y="0"/>
              <a:chExt cx="965245" cy="281553"/>
            </a:xfrm>
          </p:grpSpPr>
          <p:sp>
            <p:nvSpPr>
              <p:cNvPr id="8" name="Freeform 9">
                <a:extLst>
                  <a:ext uri="{FF2B5EF4-FFF2-40B4-BE49-F238E27FC236}">
                    <a16:creationId xmlns:a16="http://schemas.microsoft.com/office/drawing/2014/main" id="{B04C8BDB-15FC-C922-D0AA-299146263E67}"/>
                  </a:ext>
                </a:extLst>
              </p:cNvPr>
              <p:cNvSpPr/>
              <p:nvPr/>
            </p:nvSpPr>
            <p:spPr>
              <a:xfrm>
                <a:off x="0" y="0"/>
                <a:ext cx="965245" cy="281553"/>
              </a:xfrm>
              <a:custGeom>
                <a:avLst/>
                <a:gdLst/>
                <a:ahLst/>
                <a:cxnLst/>
                <a:rect l="l" t="t" r="r" b="b"/>
                <a:pathLst>
                  <a:path w="965245" h="281553">
                    <a:moveTo>
                      <a:pt x="0" y="0"/>
                    </a:moveTo>
                    <a:lnTo>
                      <a:pt x="965245" y="0"/>
                    </a:lnTo>
                    <a:lnTo>
                      <a:pt x="965245" y="281553"/>
                    </a:lnTo>
                    <a:lnTo>
                      <a:pt x="0" y="281553"/>
                    </a:ln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000000"/>
                </a:solidFill>
                <a:prstDash val="dash"/>
                <a:miter/>
              </a:ln>
            </p:spPr>
            <p:txBody>
              <a:bodyPr/>
              <a:lstStyle/>
              <a:p>
                <a:endParaRPr lang="pl-PL" sz="2143"/>
              </a:p>
            </p:txBody>
          </p:sp>
          <p:sp>
            <p:nvSpPr>
              <p:cNvPr id="9" name="TextBox 10">
                <a:extLst>
                  <a:ext uri="{FF2B5EF4-FFF2-40B4-BE49-F238E27FC236}">
                    <a16:creationId xmlns:a16="http://schemas.microsoft.com/office/drawing/2014/main" id="{87BD2D34-7A14-DA66-483F-D2203C5F7AFB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965245" cy="319653"/>
              </a:xfrm>
              <a:prstGeom prst="rect">
                <a:avLst/>
              </a:prstGeom>
            </p:spPr>
            <p:txBody>
              <a:bodyPr lIns="53332" tIns="53332" rIns="53332" bIns="53332" rtlCol="0" anchor="ctr"/>
              <a:lstStyle/>
              <a:p>
                <a:pPr algn="ctr">
                  <a:lnSpc>
                    <a:spcPts val="2939"/>
                  </a:lnSpc>
                </a:pPr>
                <a:endParaRPr sz="2143"/>
              </a:p>
            </p:txBody>
          </p:sp>
        </p:grpSp>
        <p:sp>
          <p:nvSpPr>
            <p:cNvPr id="7" name="TextBox 11">
              <a:extLst>
                <a:ext uri="{FF2B5EF4-FFF2-40B4-BE49-F238E27FC236}">
                  <a16:creationId xmlns:a16="http://schemas.microsoft.com/office/drawing/2014/main" id="{9E9FA7F4-0482-4E78-F50C-74841615776B}"/>
                </a:ext>
              </a:extLst>
            </p:cNvPr>
            <p:cNvSpPr txBox="1"/>
            <p:nvPr/>
          </p:nvSpPr>
          <p:spPr>
            <a:xfrm>
              <a:off x="68319" y="366360"/>
              <a:ext cx="4637394" cy="5841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62"/>
                </a:lnSpc>
              </a:pPr>
              <a:r>
                <a:rPr lang="en-US" sz="2830">
                  <a:solidFill>
                    <a:srgbClr val="000000"/>
                  </a:solidFill>
                  <a:latin typeface="Verdana Pro"/>
                  <a:ea typeface="Verdana Pro"/>
                  <a:cs typeface="Verdana Pro"/>
                  <a:sym typeface="Verdana Pro"/>
                </a:rPr>
                <a:t>logo</a:t>
              </a:r>
            </a:p>
          </p:txBody>
        </p:sp>
      </p:grp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E414009A-3F68-EEF3-CDA3-0A7054026E29}"/>
              </a:ext>
            </a:extLst>
          </p:cNvPr>
          <p:cNvCxnSpPr/>
          <p:nvPr/>
        </p:nvCxnSpPr>
        <p:spPr>
          <a:xfrm>
            <a:off x="284162" y="1285081"/>
            <a:ext cx="208026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2">
            <a:extLst>
              <a:ext uri="{FF2B5EF4-FFF2-40B4-BE49-F238E27FC236}">
                <a16:creationId xmlns:a16="http://schemas.microsoft.com/office/drawing/2014/main" id="{482DAFE3-9F75-EC33-2705-8D6F8D707E68}"/>
              </a:ext>
            </a:extLst>
          </p:cNvPr>
          <p:cNvGrpSpPr/>
          <p:nvPr/>
        </p:nvGrpSpPr>
        <p:grpSpPr>
          <a:xfrm>
            <a:off x="532922" y="1693147"/>
            <a:ext cx="9735506" cy="864820"/>
            <a:chOff x="0" y="-85725"/>
            <a:chExt cx="12364364" cy="1098345"/>
          </a:xfrm>
        </p:grpSpPr>
        <p:sp>
          <p:nvSpPr>
            <p:cNvPr id="12" name="TextBox 13">
              <a:extLst>
                <a:ext uri="{FF2B5EF4-FFF2-40B4-BE49-F238E27FC236}">
                  <a16:creationId xmlns:a16="http://schemas.microsoft.com/office/drawing/2014/main" id="{33086576-1C4D-CFEC-1879-F59F100449E8}"/>
                </a:ext>
              </a:extLst>
            </p:cNvPr>
            <p:cNvSpPr txBox="1"/>
            <p:nvPr/>
          </p:nvSpPr>
          <p:spPr>
            <a:xfrm>
              <a:off x="173731" y="-85725"/>
              <a:ext cx="1388095" cy="8772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989"/>
                </a:lnSpc>
              </a:pPr>
              <a:r>
                <a:rPr lang="en-US" sz="4278" b="1">
                  <a:solidFill>
                    <a:srgbClr val="C68A3E"/>
                  </a:solidFill>
                  <a:latin typeface="Verdana Pro Bold"/>
                  <a:ea typeface="Verdana Pro Bold"/>
                  <a:cs typeface="Verdana Pro Bold"/>
                  <a:sym typeface="Verdana Pro Bold"/>
                </a:rPr>
                <a:t>04</a:t>
              </a:r>
            </a:p>
          </p:txBody>
        </p:sp>
        <p:sp>
          <p:nvSpPr>
            <p:cNvPr id="13" name="TextBox 14">
              <a:extLst>
                <a:ext uri="{FF2B5EF4-FFF2-40B4-BE49-F238E27FC236}">
                  <a16:creationId xmlns:a16="http://schemas.microsoft.com/office/drawing/2014/main" id="{776E8F0E-B65F-3896-E114-F5623FB0EB94}"/>
                </a:ext>
              </a:extLst>
            </p:cNvPr>
            <p:cNvSpPr txBox="1"/>
            <p:nvPr/>
          </p:nvSpPr>
          <p:spPr>
            <a:xfrm>
              <a:off x="1919366" y="318667"/>
              <a:ext cx="9821824" cy="3658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08"/>
                </a:lnSpc>
              </a:pPr>
              <a:r>
                <a:rPr lang="en-US" sz="1792" b="1">
                  <a:solidFill>
                    <a:srgbClr val="000000"/>
                  </a:solidFill>
                  <a:latin typeface="Verdana Pro Bold"/>
                  <a:ea typeface="Verdana Pro Bold"/>
                  <a:cs typeface="Verdana Pro Bold"/>
                  <a:sym typeface="Verdana Pro Bold"/>
                </a:rPr>
                <a:t>EXAMPLE SLIDE – TABLE</a:t>
              </a:r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CED93BFA-E395-4141-58EA-02CCF6E32497}"/>
                </a:ext>
              </a:extLst>
            </p:cNvPr>
            <p:cNvSpPr/>
            <p:nvPr/>
          </p:nvSpPr>
          <p:spPr>
            <a:xfrm>
              <a:off x="0" y="828956"/>
              <a:ext cx="12364364" cy="183664"/>
            </a:xfrm>
            <a:custGeom>
              <a:avLst/>
              <a:gdLst/>
              <a:ahLst/>
              <a:cxnLst/>
              <a:rect l="l" t="t" r="r" b="b"/>
              <a:pathLst>
                <a:path w="12364364" h="183664">
                  <a:moveTo>
                    <a:pt x="0" y="0"/>
                  </a:moveTo>
                  <a:lnTo>
                    <a:pt x="12364364" y="0"/>
                  </a:lnTo>
                  <a:lnTo>
                    <a:pt x="12364364" y="183664"/>
                  </a:lnTo>
                  <a:lnTo>
                    <a:pt x="0" y="1836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8279" b="-28279"/>
              </a:stretch>
            </a:blipFill>
          </p:spPr>
          <p:txBody>
            <a:bodyPr/>
            <a:lstStyle/>
            <a:p>
              <a:endParaRPr lang="pl-PL" sz="2143"/>
            </a:p>
          </p:txBody>
        </p:sp>
      </p:grpSp>
      <p:graphicFrame>
        <p:nvGraphicFramePr>
          <p:cNvPr id="15" name="Table 16">
            <a:extLst>
              <a:ext uri="{FF2B5EF4-FFF2-40B4-BE49-F238E27FC236}">
                <a16:creationId xmlns:a16="http://schemas.microsoft.com/office/drawing/2014/main" id="{1AFF2E20-717C-7758-A629-8B1FA9F44FC9}"/>
              </a:ext>
            </a:extLst>
          </p:cNvPr>
          <p:cNvGraphicFramePr>
            <a:graphicFrameLocks noGrp="1"/>
          </p:cNvGraphicFramePr>
          <p:nvPr/>
        </p:nvGraphicFramePr>
        <p:xfrm>
          <a:off x="1988039" y="3239928"/>
          <a:ext cx="17641860" cy="5866688"/>
        </p:xfrm>
        <a:graphic>
          <a:graphicData uri="http://schemas.openxmlformats.org/drawingml/2006/table">
            <a:tbl>
              <a:tblPr/>
              <a:tblGrid>
                <a:gridCol w="58806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806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806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66672">
                <a:tc>
                  <a:txBody>
                    <a:bodyPr/>
                    <a:lstStyle/>
                    <a:p>
                      <a:pPr algn="ctr">
                        <a:lnSpc>
                          <a:spcPts val="2389"/>
                        </a:lnSpc>
                        <a:defRPr/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Verdana Pro Bold"/>
                          <a:ea typeface="Verdana Pro Bold"/>
                          <a:cs typeface="Verdana Pro Bold"/>
                          <a:sym typeface="Verdana Pro Bold"/>
                        </a:rPr>
                        <a:t>text</a:t>
                      </a:r>
                      <a:endParaRPr lang="en-US" sz="1200" dirty="0"/>
                    </a:p>
                  </a:txBody>
                  <a:tcPr marL="199996" marR="199996" marT="199996" marB="199996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A53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9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Verdana Pro Bold"/>
                          <a:ea typeface="Verdana Pro Bold"/>
                          <a:cs typeface="Verdana Pro Bold"/>
                          <a:sym typeface="Verdana Pro Bold"/>
                        </a:rPr>
                        <a:t>text</a:t>
                      </a:r>
                      <a:endParaRPr lang="en-US" sz="1200"/>
                    </a:p>
                  </a:txBody>
                  <a:tcPr marL="199996" marR="199996" marT="199996" marB="199996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A53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9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Verdana Pro Bold"/>
                          <a:ea typeface="Verdana Pro Bold"/>
                          <a:cs typeface="Verdana Pro Bold"/>
                          <a:sym typeface="Verdana Pro Bold"/>
                        </a:rPr>
                        <a:t>text</a:t>
                      </a:r>
                      <a:endParaRPr lang="en-US" sz="1200"/>
                    </a:p>
                  </a:txBody>
                  <a:tcPr marL="199996" marR="199996" marT="199996" marB="199996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A5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672">
                <a:tc>
                  <a:txBody>
                    <a:bodyPr/>
                    <a:lstStyle/>
                    <a:p>
                      <a:pPr algn="ctr">
                        <a:lnSpc>
                          <a:spcPts val="2389"/>
                        </a:lnSpc>
                        <a:defRPr/>
                      </a:pPr>
                      <a:endParaRPr lang="en-US" sz="1200" dirty="0"/>
                    </a:p>
                  </a:txBody>
                  <a:tcPr marL="199996" marR="199996" marT="199996" marB="199996" anchor="ctr">
                    <a:lnL w="9525" cap="flat" cmpd="sng" algn="ctr">
                      <a:solidFill>
                        <a:srgbClr val="B16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16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16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9"/>
                        </a:lnSpc>
                        <a:defRPr/>
                      </a:pPr>
                      <a:endParaRPr lang="en-US" sz="1200"/>
                    </a:p>
                  </a:txBody>
                  <a:tcPr marL="199996" marR="199996" marT="199996" marB="199996" anchor="ctr">
                    <a:lnL w="9525" cap="flat" cmpd="sng" algn="ctr">
                      <a:solidFill>
                        <a:srgbClr val="B16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16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16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9"/>
                        </a:lnSpc>
                        <a:defRPr/>
                      </a:pPr>
                      <a:endParaRPr lang="en-US" sz="1200"/>
                    </a:p>
                  </a:txBody>
                  <a:tcPr marL="199996" marR="199996" marT="199996" marB="199996" anchor="ctr">
                    <a:lnL w="9525" cap="flat" cmpd="sng" algn="ctr">
                      <a:solidFill>
                        <a:srgbClr val="B16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16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16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66672">
                <a:tc>
                  <a:txBody>
                    <a:bodyPr/>
                    <a:lstStyle/>
                    <a:p>
                      <a:pPr algn="ctr">
                        <a:lnSpc>
                          <a:spcPts val="2389"/>
                        </a:lnSpc>
                        <a:defRPr/>
                      </a:pPr>
                      <a:endParaRPr lang="en-US" sz="1200"/>
                    </a:p>
                  </a:txBody>
                  <a:tcPr marL="199996" marR="199996" marT="199996" marB="199996" anchor="ctr">
                    <a:lnL w="9525" cap="flat" cmpd="sng" algn="ctr">
                      <a:solidFill>
                        <a:srgbClr val="B16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16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16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16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9"/>
                        </a:lnSpc>
                        <a:defRPr/>
                      </a:pPr>
                      <a:endParaRPr lang="en-US" sz="1200"/>
                    </a:p>
                  </a:txBody>
                  <a:tcPr marL="199996" marR="199996" marT="199996" marB="199996" anchor="ctr">
                    <a:lnL w="9525" cap="flat" cmpd="sng" algn="ctr">
                      <a:solidFill>
                        <a:srgbClr val="B16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16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16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16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9"/>
                        </a:lnSpc>
                        <a:defRPr/>
                      </a:pPr>
                      <a:endParaRPr lang="en-US" sz="1200"/>
                    </a:p>
                  </a:txBody>
                  <a:tcPr marL="199996" marR="199996" marT="199996" marB="199996" anchor="ctr">
                    <a:lnL w="9525" cap="flat" cmpd="sng" algn="ctr">
                      <a:solidFill>
                        <a:srgbClr val="B16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16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16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16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672">
                <a:tc>
                  <a:txBody>
                    <a:bodyPr/>
                    <a:lstStyle/>
                    <a:p>
                      <a:pPr algn="ctr">
                        <a:lnSpc>
                          <a:spcPts val="2389"/>
                        </a:lnSpc>
                        <a:defRPr/>
                      </a:pPr>
                      <a:endParaRPr lang="en-US" sz="1200"/>
                    </a:p>
                  </a:txBody>
                  <a:tcPr marL="199996" marR="199996" marT="199996" marB="199996" anchor="ctr">
                    <a:lnL w="9525" cap="flat" cmpd="sng" algn="ctr">
                      <a:solidFill>
                        <a:srgbClr val="B16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16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16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16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9"/>
                        </a:lnSpc>
                        <a:defRPr/>
                      </a:pPr>
                      <a:endParaRPr lang="en-US" sz="1200"/>
                    </a:p>
                  </a:txBody>
                  <a:tcPr marL="199996" marR="199996" marT="199996" marB="199996" anchor="ctr">
                    <a:lnL w="9525" cap="flat" cmpd="sng" algn="ctr">
                      <a:solidFill>
                        <a:srgbClr val="B16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16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16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16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9"/>
                        </a:lnSpc>
                        <a:defRPr/>
                      </a:pPr>
                      <a:endParaRPr lang="en-US" sz="1200" dirty="0"/>
                    </a:p>
                  </a:txBody>
                  <a:tcPr marL="199996" marR="199996" marT="199996" marB="199996" anchor="ctr">
                    <a:lnL w="9525" cap="flat" cmpd="sng" algn="ctr">
                      <a:solidFill>
                        <a:srgbClr val="B16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16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16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16E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5650284"/>
      </p:ext>
    </p:extLst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CF6CB2CD-949E-1EBF-C9CF-C8123F778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C3033C3-F8E0-E2CD-11F9-EE348038D7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" y="19634"/>
            <a:ext cx="21598615" cy="10799307"/>
          </a:xfrm>
          <a:prstGeom prst="rect">
            <a:avLst/>
          </a:prstGeom>
        </p:spPr>
      </p:pic>
      <p:grpSp>
        <p:nvGrpSpPr>
          <p:cNvPr id="5" name="Group 7">
            <a:extLst>
              <a:ext uri="{FF2B5EF4-FFF2-40B4-BE49-F238E27FC236}">
                <a16:creationId xmlns:a16="http://schemas.microsoft.com/office/drawing/2014/main" id="{3368212D-DF30-1F82-822F-E4BF0C7862C5}"/>
              </a:ext>
            </a:extLst>
          </p:cNvPr>
          <p:cNvGrpSpPr/>
          <p:nvPr/>
        </p:nvGrpSpPr>
        <p:grpSpPr>
          <a:xfrm>
            <a:off x="17048162" y="262526"/>
            <a:ext cx="3324205" cy="793955"/>
            <a:chOff x="0" y="0"/>
            <a:chExt cx="4705713" cy="1372612"/>
          </a:xfrm>
        </p:grpSpPr>
        <p:grpSp>
          <p:nvGrpSpPr>
            <p:cNvPr id="6" name="Group 8">
              <a:extLst>
                <a:ext uri="{FF2B5EF4-FFF2-40B4-BE49-F238E27FC236}">
                  <a16:creationId xmlns:a16="http://schemas.microsoft.com/office/drawing/2014/main" id="{10BB65C9-C67E-CA76-CB49-7F0FD9E11839}"/>
                </a:ext>
              </a:extLst>
            </p:cNvPr>
            <p:cNvGrpSpPr/>
            <p:nvPr/>
          </p:nvGrpSpPr>
          <p:grpSpPr>
            <a:xfrm>
              <a:off x="0" y="0"/>
              <a:ext cx="4705713" cy="1372612"/>
              <a:chOff x="0" y="0"/>
              <a:chExt cx="965245" cy="281553"/>
            </a:xfrm>
          </p:grpSpPr>
          <p:sp>
            <p:nvSpPr>
              <p:cNvPr id="8" name="Freeform 9">
                <a:extLst>
                  <a:ext uri="{FF2B5EF4-FFF2-40B4-BE49-F238E27FC236}">
                    <a16:creationId xmlns:a16="http://schemas.microsoft.com/office/drawing/2014/main" id="{87DB1958-DD1C-2375-4530-83E71B22A1AD}"/>
                  </a:ext>
                </a:extLst>
              </p:cNvPr>
              <p:cNvSpPr/>
              <p:nvPr/>
            </p:nvSpPr>
            <p:spPr>
              <a:xfrm>
                <a:off x="0" y="0"/>
                <a:ext cx="965245" cy="281553"/>
              </a:xfrm>
              <a:custGeom>
                <a:avLst/>
                <a:gdLst/>
                <a:ahLst/>
                <a:cxnLst/>
                <a:rect l="l" t="t" r="r" b="b"/>
                <a:pathLst>
                  <a:path w="965245" h="281553">
                    <a:moveTo>
                      <a:pt x="0" y="0"/>
                    </a:moveTo>
                    <a:lnTo>
                      <a:pt x="965245" y="0"/>
                    </a:lnTo>
                    <a:lnTo>
                      <a:pt x="965245" y="281553"/>
                    </a:lnTo>
                    <a:lnTo>
                      <a:pt x="0" y="281553"/>
                    </a:ln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000000"/>
                </a:solidFill>
                <a:prstDash val="dash"/>
                <a:miter/>
              </a:ln>
            </p:spPr>
            <p:txBody>
              <a:bodyPr/>
              <a:lstStyle/>
              <a:p>
                <a:endParaRPr lang="pl-PL" sz="2143"/>
              </a:p>
            </p:txBody>
          </p:sp>
          <p:sp>
            <p:nvSpPr>
              <p:cNvPr id="9" name="TextBox 10">
                <a:extLst>
                  <a:ext uri="{FF2B5EF4-FFF2-40B4-BE49-F238E27FC236}">
                    <a16:creationId xmlns:a16="http://schemas.microsoft.com/office/drawing/2014/main" id="{D89183D9-1C79-B460-76F1-6EF35728DD12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965245" cy="319653"/>
              </a:xfrm>
              <a:prstGeom prst="rect">
                <a:avLst/>
              </a:prstGeom>
            </p:spPr>
            <p:txBody>
              <a:bodyPr lIns="53332" tIns="53332" rIns="53332" bIns="53332" rtlCol="0" anchor="ctr"/>
              <a:lstStyle/>
              <a:p>
                <a:pPr algn="ctr">
                  <a:lnSpc>
                    <a:spcPts val="2939"/>
                  </a:lnSpc>
                </a:pPr>
                <a:endParaRPr sz="2143"/>
              </a:p>
            </p:txBody>
          </p:sp>
        </p:grpSp>
        <p:sp>
          <p:nvSpPr>
            <p:cNvPr id="7" name="TextBox 11">
              <a:extLst>
                <a:ext uri="{FF2B5EF4-FFF2-40B4-BE49-F238E27FC236}">
                  <a16:creationId xmlns:a16="http://schemas.microsoft.com/office/drawing/2014/main" id="{BFCE9AB3-D240-7932-3DE2-50700933B006}"/>
                </a:ext>
              </a:extLst>
            </p:cNvPr>
            <p:cNvSpPr txBox="1"/>
            <p:nvPr/>
          </p:nvSpPr>
          <p:spPr>
            <a:xfrm>
              <a:off x="68319" y="366360"/>
              <a:ext cx="4637394" cy="5841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62"/>
                </a:lnSpc>
              </a:pPr>
              <a:r>
                <a:rPr lang="en-US" sz="2830">
                  <a:solidFill>
                    <a:srgbClr val="000000"/>
                  </a:solidFill>
                  <a:latin typeface="Verdana Pro"/>
                  <a:ea typeface="Verdana Pro"/>
                  <a:cs typeface="Verdana Pro"/>
                  <a:sym typeface="Verdana Pro"/>
                </a:rPr>
                <a:t>logo</a:t>
              </a:r>
            </a:p>
          </p:txBody>
        </p:sp>
      </p:grp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0D052B77-2769-4C99-FE95-14DD489F2636}"/>
              </a:ext>
            </a:extLst>
          </p:cNvPr>
          <p:cNvCxnSpPr/>
          <p:nvPr/>
        </p:nvCxnSpPr>
        <p:spPr>
          <a:xfrm>
            <a:off x="284162" y="1285081"/>
            <a:ext cx="208026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6">
            <a:extLst>
              <a:ext uri="{FF2B5EF4-FFF2-40B4-BE49-F238E27FC236}">
                <a16:creationId xmlns:a16="http://schemas.microsoft.com/office/drawing/2014/main" id="{B6025DA6-6B3C-5C66-A14B-252FB5281A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9667" y="2579460"/>
            <a:ext cx="8053481" cy="7748475"/>
          </a:xfrm>
          <a:prstGeom prst="rect">
            <a:avLst/>
          </a:prstGeom>
        </p:spPr>
      </p:pic>
      <p:sp>
        <p:nvSpPr>
          <p:cNvPr id="14" name="TextBox 17">
            <a:extLst>
              <a:ext uri="{FF2B5EF4-FFF2-40B4-BE49-F238E27FC236}">
                <a16:creationId xmlns:a16="http://schemas.microsoft.com/office/drawing/2014/main" id="{7A05BA90-55D0-6DC0-A291-5DB11819525B}"/>
              </a:ext>
            </a:extLst>
          </p:cNvPr>
          <p:cNvSpPr txBox="1"/>
          <p:nvPr/>
        </p:nvSpPr>
        <p:spPr>
          <a:xfrm>
            <a:off x="12201596" y="3602064"/>
            <a:ext cx="6504929" cy="4186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07973" lvl="1" indent="-203987" algn="just">
              <a:lnSpc>
                <a:spcPts val="3023"/>
              </a:lnSpc>
              <a:buFont typeface="Arial"/>
              <a:buChar char="•"/>
            </a:pPr>
            <a:r>
              <a:rPr lang="en-US" sz="189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Lorem ipsum dolor sit amet, consectetur adipiscing elit, sed do eiusmod tempor incididunt ut labore et dolore magna aliqua.</a:t>
            </a:r>
          </a:p>
          <a:p>
            <a:pPr marL="407973" lvl="1" indent="-203987" algn="just">
              <a:lnSpc>
                <a:spcPts val="3023"/>
              </a:lnSpc>
              <a:buFont typeface="Arial"/>
              <a:buChar char="•"/>
            </a:pPr>
            <a:r>
              <a:rPr lang="en-US" sz="189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Ut enim ad minim veniam, quis nostrud exercitation ullamco laboris nisi ut aliquip ex ea commodo consequat.</a:t>
            </a:r>
          </a:p>
          <a:p>
            <a:pPr marL="407973" lvl="1" indent="-203987" algn="just">
              <a:lnSpc>
                <a:spcPts val="3023"/>
              </a:lnSpc>
              <a:buFont typeface="Arial"/>
              <a:buChar char="•"/>
            </a:pPr>
            <a:r>
              <a:rPr lang="en-US" sz="189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Duis aute irure dolor in reprehenderit in voluptate velit esse cillum dolore eu fugiat nulla pariatur.</a:t>
            </a:r>
          </a:p>
          <a:p>
            <a:pPr marL="407973" lvl="1" indent="-203987" algn="just">
              <a:lnSpc>
                <a:spcPts val="3023"/>
              </a:lnSpc>
              <a:buFont typeface="Arial"/>
              <a:buChar char="•"/>
            </a:pPr>
            <a:r>
              <a:rPr lang="en-US" sz="189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Excepteur sint occaecat cupidatat non proident, </a:t>
            </a:r>
          </a:p>
          <a:p>
            <a:pPr marL="407973" lvl="1" indent="-203987" algn="just">
              <a:lnSpc>
                <a:spcPts val="3023"/>
              </a:lnSpc>
              <a:buFont typeface="Arial"/>
              <a:buChar char="•"/>
            </a:pPr>
            <a:r>
              <a:rPr lang="en-US" sz="189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Sunt in culpa qui officia deserunt mollit anim id est laborum.</a:t>
            </a:r>
          </a:p>
        </p:txBody>
      </p:sp>
      <p:grpSp>
        <p:nvGrpSpPr>
          <p:cNvPr id="15" name="Group 12">
            <a:extLst>
              <a:ext uri="{FF2B5EF4-FFF2-40B4-BE49-F238E27FC236}">
                <a16:creationId xmlns:a16="http://schemas.microsoft.com/office/drawing/2014/main" id="{CB0CE5B6-B271-43F6-DE8E-D00DB1B8ACF2}"/>
              </a:ext>
            </a:extLst>
          </p:cNvPr>
          <p:cNvGrpSpPr/>
          <p:nvPr/>
        </p:nvGrpSpPr>
        <p:grpSpPr>
          <a:xfrm>
            <a:off x="532922" y="1693147"/>
            <a:ext cx="9735506" cy="864820"/>
            <a:chOff x="0" y="-85725"/>
            <a:chExt cx="12364364" cy="1098345"/>
          </a:xfrm>
        </p:grpSpPr>
        <p:sp>
          <p:nvSpPr>
            <p:cNvPr id="16" name="TextBox 13">
              <a:extLst>
                <a:ext uri="{FF2B5EF4-FFF2-40B4-BE49-F238E27FC236}">
                  <a16:creationId xmlns:a16="http://schemas.microsoft.com/office/drawing/2014/main" id="{289AB875-C602-4026-96B0-A9731B92F677}"/>
                </a:ext>
              </a:extLst>
            </p:cNvPr>
            <p:cNvSpPr txBox="1"/>
            <p:nvPr/>
          </p:nvSpPr>
          <p:spPr>
            <a:xfrm>
              <a:off x="173731" y="-85725"/>
              <a:ext cx="1388095" cy="8772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989"/>
                </a:lnSpc>
              </a:pPr>
              <a:r>
                <a:rPr lang="en-US" sz="4278" b="1" dirty="0">
                  <a:solidFill>
                    <a:srgbClr val="C68A3E"/>
                  </a:solidFill>
                  <a:latin typeface="Verdana Pro Bold"/>
                  <a:ea typeface="Verdana Pro Bold"/>
                  <a:cs typeface="Verdana Pro Bold"/>
                  <a:sym typeface="Verdana Pro Bold"/>
                </a:rPr>
                <a:t>0</a:t>
              </a:r>
              <a:r>
                <a:rPr lang="pl-PL" sz="4278" b="1" dirty="0">
                  <a:solidFill>
                    <a:srgbClr val="C68A3E"/>
                  </a:solidFill>
                  <a:latin typeface="Verdana Pro Bold"/>
                  <a:ea typeface="Verdana Pro Bold"/>
                  <a:cs typeface="Verdana Pro Bold"/>
                  <a:sym typeface="Verdana Pro Bold"/>
                </a:rPr>
                <a:t>5</a:t>
              </a:r>
              <a:endParaRPr lang="en-US" sz="4278" b="1" dirty="0">
                <a:solidFill>
                  <a:srgbClr val="C68A3E"/>
                </a:solidFill>
                <a:latin typeface="Verdana Pro Bold"/>
                <a:ea typeface="Verdana Pro Bold"/>
                <a:cs typeface="Verdana Pro Bold"/>
                <a:sym typeface="Verdana Pro Bold"/>
              </a:endParaRPr>
            </a:p>
          </p:txBody>
        </p:sp>
        <p:sp>
          <p:nvSpPr>
            <p:cNvPr id="17" name="TextBox 14">
              <a:extLst>
                <a:ext uri="{FF2B5EF4-FFF2-40B4-BE49-F238E27FC236}">
                  <a16:creationId xmlns:a16="http://schemas.microsoft.com/office/drawing/2014/main" id="{407F9265-F77D-6967-C600-A17208BB2DEA}"/>
                </a:ext>
              </a:extLst>
            </p:cNvPr>
            <p:cNvSpPr txBox="1"/>
            <p:nvPr/>
          </p:nvSpPr>
          <p:spPr>
            <a:xfrm>
              <a:off x="1919366" y="318667"/>
              <a:ext cx="9821824" cy="3658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08"/>
                </a:lnSpc>
              </a:pPr>
              <a:r>
                <a:rPr lang="en-US" sz="1792" b="1" dirty="0">
                  <a:solidFill>
                    <a:srgbClr val="000000"/>
                  </a:solidFill>
                  <a:latin typeface="Verdana Pro Bold"/>
                  <a:ea typeface="Verdana Pro Bold"/>
                  <a:cs typeface="Verdana Pro Bold"/>
                  <a:sym typeface="Verdana Pro Bold"/>
                </a:rPr>
                <a:t>EXAMPLE SLIDE – </a:t>
              </a:r>
              <a:r>
                <a:rPr lang="pl-PL" sz="1792" b="1" dirty="0">
                  <a:solidFill>
                    <a:srgbClr val="000000"/>
                  </a:solidFill>
                  <a:latin typeface="Verdana Pro Bold"/>
                  <a:ea typeface="Verdana Pro Bold"/>
                  <a:cs typeface="Verdana Pro Bold"/>
                  <a:sym typeface="Verdana Pro Bold"/>
                </a:rPr>
                <a:t>CHART</a:t>
              </a:r>
              <a:endParaRPr lang="en-US" sz="1792" b="1" dirty="0">
                <a:solidFill>
                  <a:srgbClr val="000000"/>
                </a:solidFill>
                <a:latin typeface="Verdana Pro Bold"/>
                <a:ea typeface="Verdana Pro Bold"/>
                <a:cs typeface="Verdana Pro Bold"/>
                <a:sym typeface="Verdana Pro Bold"/>
              </a:endParaRPr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15C41995-D041-4BCA-6BF7-C5A3FD928968}"/>
                </a:ext>
              </a:extLst>
            </p:cNvPr>
            <p:cNvSpPr/>
            <p:nvPr/>
          </p:nvSpPr>
          <p:spPr>
            <a:xfrm>
              <a:off x="0" y="828956"/>
              <a:ext cx="12364364" cy="183664"/>
            </a:xfrm>
            <a:custGeom>
              <a:avLst/>
              <a:gdLst/>
              <a:ahLst/>
              <a:cxnLst/>
              <a:rect l="l" t="t" r="r" b="b"/>
              <a:pathLst>
                <a:path w="12364364" h="183664">
                  <a:moveTo>
                    <a:pt x="0" y="0"/>
                  </a:moveTo>
                  <a:lnTo>
                    <a:pt x="12364364" y="0"/>
                  </a:lnTo>
                  <a:lnTo>
                    <a:pt x="12364364" y="183664"/>
                  </a:lnTo>
                  <a:lnTo>
                    <a:pt x="0" y="1836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28279" b="-28279"/>
              </a:stretch>
            </a:blipFill>
          </p:spPr>
          <p:txBody>
            <a:bodyPr/>
            <a:lstStyle/>
            <a:p>
              <a:endParaRPr lang="pl-PL" sz="2143"/>
            </a:p>
          </p:txBody>
        </p:sp>
      </p:grpSp>
    </p:spTree>
    <p:extLst>
      <p:ext uri="{BB962C8B-B14F-4D97-AF65-F5344CB8AC3E}">
        <p14:creationId xmlns:p14="http://schemas.microsoft.com/office/powerpoint/2010/main" val="3716383528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03D07360-19E4-6B82-8AB5-4F769A38C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BA3CD5B-A8E6-307A-EFC6-A338255F10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" y="228"/>
            <a:ext cx="21598615" cy="10799307"/>
          </a:xfrm>
          <a:prstGeom prst="rect">
            <a:avLst/>
          </a:prstGeom>
        </p:spPr>
      </p:pic>
      <p:sp>
        <p:nvSpPr>
          <p:cNvPr id="6" name="TextBox 4">
            <a:extLst>
              <a:ext uri="{FF2B5EF4-FFF2-40B4-BE49-F238E27FC236}">
                <a16:creationId xmlns:a16="http://schemas.microsoft.com/office/drawing/2014/main" id="{60092259-52C0-C7E9-5A4E-A9C273414413}"/>
              </a:ext>
            </a:extLst>
          </p:cNvPr>
          <p:cNvSpPr txBox="1"/>
          <p:nvPr/>
        </p:nvSpPr>
        <p:spPr>
          <a:xfrm>
            <a:off x="14228762" y="4104481"/>
            <a:ext cx="6251247" cy="8041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6775"/>
              </a:lnSpc>
            </a:pPr>
            <a:r>
              <a:rPr lang="en-US" sz="5646" b="1" dirty="0">
                <a:solidFill>
                  <a:srgbClr val="FFFFFF"/>
                </a:solidFill>
                <a:latin typeface="Verdana Bold"/>
                <a:ea typeface="Verdana Bold"/>
                <a:cs typeface="Verdana Bold"/>
                <a:sym typeface="Verdana Bold"/>
              </a:rPr>
              <a:t>THANK YOU</a:t>
            </a:r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EF2DB5A1-B080-2A7A-0194-C54A592F0CFB}"/>
              </a:ext>
            </a:extLst>
          </p:cNvPr>
          <p:cNvSpPr/>
          <p:nvPr/>
        </p:nvSpPr>
        <p:spPr>
          <a:xfrm>
            <a:off x="15447962" y="5108175"/>
            <a:ext cx="5290492" cy="291706"/>
          </a:xfrm>
          <a:custGeom>
            <a:avLst/>
            <a:gdLst/>
            <a:ahLst/>
            <a:cxnLst/>
            <a:rect l="l" t="t" r="r" b="b"/>
            <a:pathLst>
              <a:path w="5039304" h="277856">
                <a:moveTo>
                  <a:pt x="0" y="0"/>
                </a:moveTo>
                <a:lnTo>
                  <a:pt x="5039304" y="0"/>
                </a:lnTo>
                <a:lnTo>
                  <a:pt x="5039304" y="277856"/>
                </a:lnTo>
                <a:lnTo>
                  <a:pt x="0" y="2778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 sz="2143"/>
          </a:p>
        </p:txBody>
      </p:sp>
      <p:grpSp>
        <p:nvGrpSpPr>
          <p:cNvPr id="9" name="Group 13">
            <a:extLst>
              <a:ext uri="{FF2B5EF4-FFF2-40B4-BE49-F238E27FC236}">
                <a16:creationId xmlns:a16="http://schemas.microsoft.com/office/drawing/2014/main" id="{D17101D8-F72A-AD4D-CC17-8004D712652E}"/>
              </a:ext>
            </a:extLst>
          </p:cNvPr>
          <p:cNvGrpSpPr/>
          <p:nvPr/>
        </p:nvGrpSpPr>
        <p:grpSpPr>
          <a:xfrm>
            <a:off x="14609762" y="5407562"/>
            <a:ext cx="6009468" cy="1092798"/>
            <a:chOff x="0" y="0"/>
            <a:chExt cx="7632192" cy="1387885"/>
          </a:xfrm>
        </p:grpSpPr>
        <p:sp>
          <p:nvSpPr>
            <p:cNvPr id="10" name="TextBox 14">
              <a:extLst>
                <a:ext uri="{FF2B5EF4-FFF2-40B4-BE49-F238E27FC236}">
                  <a16:creationId xmlns:a16="http://schemas.microsoft.com/office/drawing/2014/main" id="{BA0CB56C-DB52-AAA9-237E-ADF7BA797D7E}"/>
                </a:ext>
              </a:extLst>
            </p:cNvPr>
            <p:cNvSpPr txBox="1"/>
            <p:nvPr/>
          </p:nvSpPr>
          <p:spPr>
            <a:xfrm>
              <a:off x="1580866" y="0"/>
              <a:ext cx="5949696" cy="7211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791"/>
                </a:lnSpc>
              </a:pPr>
              <a:r>
                <a:rPr lang="en-US" sz="3992" b="1">
                  <a:solidFill>
                    <a:srgbClr val="FFFFFF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Author</a:t>
              </a:r>
            </a:p>
          </p:txBody>
        </p:sp>
        <p:sp>
          <p:nvSpPr>
            <p:cNvPr id="11" name="TextBox 15">
              <a:extLst>
                <a:ext uri="{FF2B5EF4-FFF2-40B4-BE49-F238E27FC236}">
                  <a16:creationId xmlns:a16="http://schemas.microsoft.com/office/drawing/2014/main" id="{3B83D089-4ACA-B1F8-AD17-8BE642E53704}"/>
                </a:ext>
              </a:extLst>
            </p:cNvPr>
            <p:cNvSpPr txBox="1"/>
            <p:nvPr/>
          </p:nvSpPr>
          <p:spPr>
            <a:xfrm>
              <a:off x="0" y="825499"/>
              <a:ext cx="7632192" cy="5623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779"/>
                </a:lnSpc>
              </a:pPr>
              <a:r>
                <a:rPr lang="en-US" sz="2907" dirty="0">
                  <a:solidFill>
                    <a:srgbClr val="C68A3E"/>
                  </a:solidFill>
                  <a:latin typeface="Verdana"/>
                  <a:ea typeface="Verdana"/>
                  <a:cs typeface="Verdana"/>
                  <a:sym typeface="Verdana"/>
                </a:rPr>
                <a:t>AFFILIATION / POSITION</a:t>
              </a:r>
            </a:p>
          </p:txBody>
        </p:sp>
      </p:grpSp>
      <p:grpSp>
        <p:nvGrpSpPr>
          <p:cNvPr id="14" name="Group 16">
            <a:extLst>
              <a:ext uri="{FF2B5EF4-FFF2-40B4-BE49-F238E27FC236}">
                <a16:creationId xmlns:a16="http://schemas.microsoft.com/office/drawing/2014/main" id="{08385BE1-9469-853F-5073-A48CCB993EDA}"/>
              </a:ext>
            </a:extLst>
          </p:cNvPr>
          <p:cNvGrpSpPr/>
          <p:nvPr/>
        </p:nvGrpSpPr>
        <p:grpSpPr>
          <a:xfrm>
            <a:off x="16771636" y="6966487"/>
            <a:ext cx="3847594" cy="1122307"/>
            <a:chOff x="0" y="0"/>
            <a:chExt cx="4886552" cy="1425361"/>
          </a:xfrm>
        </p:grpSpPr>
        <p:grpSp>
          <p:nvGrpSpPr>
            <p:cNvPr id="15" name="Group 17">
              <a:extLst>
                <a:ext uri="{FF2B5EF4-FFF2-40B4-BE49-F238E27FC236}">
                  <a16:creationId xmlns:a16="http://schemas.microsoft.com/office/drawing/2014/main" id="{1EFBACFC-A612-8140-57B8-61793D8C4732}"/>
                </a:ext>
              </a:extLst>
            </p:cNvPr>
            <p:cNvGrpSpPr/>
            <p:nvPr/>
          </p:nvGrpSpPr>
          <p:grpSpPr>
            <a:xfrm>
              <a:off x="0" y="0"/>
              <a:ext cx="4886552" cy="1425361"/>
              <a:chOff x="0" y="0"/>
              <a:chExt cx="965245" cy="281553"/>
            </a:xfrm>
          </p:grpSpPr>
          <p:sp>
            <p:nvSpPr>
              <p:cNvPr id="17" name="Freeform 18">
                <a:extLst>
                  <a:ext uri="{FF2B5EF4-FFF2-40B4-BE49-F238E27FC236}">
                    <a16:creationId xmlns:a16="http://schemas.microsoft.com/office/drawing/2014/main" id="{460B657D-DAEA-2D6B-A480-D3D945691A2B}"/>
                  </a:ext>
                </a:extLst>
              </p:cNvPr>
              <p:cNvSpPr/>
              <p:nvPr/>
            </p:nvSpPr>
            <p:spPr>
              <a:xfrm>
                <a:off x="0" y="0"/>
                <a:ext cx="965245" cy="281553"/>
              </a:xfrm>
              <a:custGeom>
                <a:avLst/>
                <a:gdLst/>
                <a:ahLst/>
                <a:cxnLst/>
                <a:rect l="l" t="t" r="r" b="b"/>
                <a:pathLst>
                  <a:path w="965245" h="281553">
                    <a:moveTo>
                      <a:pt x="0" y="0"/>
                    </a:moveTo>
                    <a:lnTo>
                      <a:pt x="965245" y="0"/>
                    </a:lnTo>
                    <a:lnTo>
                      <a:pt x="965245" y="281553"/>
                    </a:lnTo>
                    <a:lnTo>
                      <a:pt x="0" y="281553"/>
                    </a:lnTo>
                    <a:close/>
                  </a:path>
                </a:pathLst>
              </a:custGeom>
              <a:solidFill>
                <a:srgbClr val="000000"/>
              </a:solidFill>
              <a:ln w="38100" cap="sq">
                <a:solidFill>
                  <a:srgbClr val="FDFDFD"/>
                </a:solidFill>
                <a:prstDash val="dash"/>
                <a:miter/>
              </a:ln>
            </p:spPr>
            <p:txBody>
              <a:bodyPr/>
              <a:lstStyle/>
              <a:p>
                <a:endParaRPr lang="pl-PL" sz="2143"/>
              </a:p>
            </p:txBody>
          </p:sp>
          <p:sp>
            <p:nvSpPr>
              <p:cNvPr id="18" name="TextBox 19">
                <a:extLst>
                  <a:ext uri="{FF2B5EF4-FFF2-40B4-BE49-F238E27FC236}">
                    <a16:creationId xmlns:a16="http://schemas.microsoft.com/office/drawing/2014/main" id="{60809023-681B-C4D6-B0CB-494912D9E850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965245" cy="319653"/>
              </a:xfrm>
              <a:prstGeom prst="rect">
                <a:avLst/>
              </a:prstGeom>
            </p:spPr>
            <p:txBody>
              <a:bodyPr lIns="53332" tIns="53332" rIns="53332" bIns="53332" rtlCol="0" anchor="ctr"/>
              <a:lstStyle/>
              <a:p>
                <a:pPr algn="ctr">
                  <a:lnSpc>
                    <a:spcPts val="2939"/>
                  </a:lnSpc>
                </a:pPr>
                <a:endParaRPr sz="2143"/>
              </a:p>
            </p:txBody>
          </p:sp>
        </p:grpSp>
        <p:sp>
          <p:nvSpPr>
            <p:cNvPr id="16" name="TextBox 20">
              <a:extLst>
                <a:ext uri="{FF2B5EF4-FFF2-40B4-BE49-F238E27FC236}">
                  <a16:creationId xmlns:a16="http://schemas.microsoft.com/office/drawing/2014/main" id="{FED01FC8-FDB6-C100-84E8-AA6D8C02A462}"/>
                </a:ext>
              </a:extLst>
            </p:cNvPr>
            <p:cNvSpPr txBox="1"/>
            <p:nvPr/>
          </p:nvSpPr>
          <p:spPr>
            <a:xfrm>
              <a:off x="70944" y="372744"/>
              <a:ext cx="4815608" cy="6000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15"/>
                </a:lnSpc>
              </a:pPr>
              <a:r>
                <a:rPr lang="en-US" sz="2939" dirty="0">
                  <a:solidFill>
                    <a:srgbClr val="FFFFFF"/>
                  </a:solidFill>
                  <a:latin typeface="Verdana Pro"/>
                  <a:ea typeface="Verdana Pro"/>
                  <a:cs typeface="Verdana Pro"/>
                  <a:sym typeface="Verdana Pro"/>
                </a:rPr>
                <a:t>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18332613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365</Words>
  <Application>Microsoft Office PowerPoint</Application>
  <PresentationFormat>Niestandardowy</PresentationFormat>
  <Paragraphs>51</Paragraphs>
  <Slides>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4" baseType="lpstr">
      <vt:lpstr>Verdana Pro</vt:lpstr>
      <vt:lpstr>Verdana Pro Bold</vt:lpstr>
      <vt:lpstr>Verdana</vt:lpstr>
      <vt:lpstr>Calibri</vt:lpstr>
      <vt:lpstr>Arial</vt:lpstr>
      <vt:lpstr>Verdana Bold</vt:lpstr>
      <vt:lpstr>Aptos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Szablon ppt</dc:title>
  <dc:creator>Katarzyna Szajna | Łukasiewicz – PIMOT</dc:creator>
  <cp:lastModifiedBy>Katarzyna Szajna | Łukasiewicz – PIMOT</cp:lastModifiedBy>
  <cp:revision>2</cp:revision>
  <dcterms:created xsi:type="dcterms:W3CDTF">2006-08-16T00:00:00Z</dcterms:created>
  <dcterms:modified xsi:type="dcterms:W3CDTF">2026-08-12T07:47:20Z</dcterms:modified>
  <dc:identifier>DAHR9QJgaK8</dc:identifier>
</cp:coreProperties>
</file>