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</p:sldIdLst>
  <p:sldSz cx="21602700" cy="28803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202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F841-8321-C9B8-4E62-B81CA84CC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01E51613-A684-AB38-9612-69E70D50B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" y="1800"/>
            <a:ext cx="21600000" cy="28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6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Niestandardowy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</dc:title>
  <dc:creator>Katarzyna Szajna | Łukasiewicz – PIMOT</dc:creator>
  <cp:lastModifiedBy>Katarzyna Szajna | Łukasiewicz – PIMOT</cp:lastModifiedBy>
  <cp:revision>2</cp:revision>
  <dcterms:created xsi:type="dcterms:W3CDTF">2006-08-16T00:00:00Z</dcterms:created>
  <dcterms:modified xsi:type="dcterms:W3CDTF">2026-08-12T06:47:42Z</dcterms:modified>
  <dc:identifier>DAHSDmOPhEM</dc:identifier>
</cp:coreProperties>
</file>