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240750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8" autoAdjust="0"/>
    <p:restoredTop sz="94660"/>
  </p:normalViewPr>
  <p:slideViewPr>
    <p:cSldViewPr snapToGrid="0">
      <p:cViewPr varScale="1">
        <p:scale>
          <a:sx n="24" d="100"/>
          <a:sy n="24" d="100"/>
        </p:scale>
        <p:origin x="3178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9767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A013DA34-6D07-7F45-9B39-AF387BA2730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240660"/>
            <a:ext cx="21240751" cy="4044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20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124060" rtl="0" eaLnBrk="1" latinLnBrk="0" hangingPunct="1">
        <a:lnSpc>
          <a:spcPct val="90000"/>
        </a:lnSpc>
        <a:spcBef>
          <a:spcPct val="0"/>
        </a:spcBef>
        <a:buNone/>
        <a:defRPr sz="1022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1015" indent="-531015" algn="l" defTabSz="2124060" rtl="0" eaLnBrk="1" latinLnBrk="0" hangingPunct="1">
        <a:lnSpc>
          <a:spcPct val="90000"/>
        </a:lnSpc>
        <a:spcBef>
          <a:spcPts val="2323"/>
        </a:spcBef>
        <a:buFont typeface="Arial" panose="020B0604020202020204" pitchFamily="34" charset="0"/>
        <a:buChar char="•"/>
        <a:defRPr sz="6504" kern="1200">
          <a:solidFill>
            <a:schemeClr val="tx1"/>
          </a:solidFill>
          <a:latin typeface="+mn-lt"/>
          <a:ea typeface="+mn-ea"/>
          <a:cs typeface="+mn-cs"/>
        </a:defRPr>
      </a:lvl1pPr>
      <a:lvl2pPr marL="159304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5575" kern="1200">
          <a:solidFill>
            <a:schemeClr val="tx1"/>
          </a:solidFill>
          <a:latin typeface="+mn-lt"/>
          <a:ea typeface="+mn-ea"/>
          <a:cs typeface="+mn-cs"/>
        </a:defRPr>
      </a:lvl2pPr>
      <a:lvl3pPr marL="265507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646" kern="1200">
          <a:solidFill>
            <a:schemeClr val="tx1"/>
          </a:solidFill>
          <a:latin typeface="+mn-lt"/>
          <a:ea typeface="+mn-ea"/>
          <a:cs typeface="+mn-cs"/>
        </a:defRPr>
      </a:lvl3pPr>
      <a:lvl4pPr marL="3717105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4pPr>
      <a:lvl5pPr marL="477913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5pPr>
      <a:lvl6pPr marL="584116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6pPr>
      <a:lvl7pPr marL="690319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7pPr>
      <a:lvl8pPr marL="796522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8pPr>
      <a:lvl9pPr marL="9027254" indent="-531015" algn="l" defTabSz="2124060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41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1pPr>
      <a:lvl2pPr marL="106203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2pPr>
      <a:lvl3pPr marL="212406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3pPr>
      <a:lvl4pPr marL="318609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4pPr>
      <a:lvl5pPr marL="4248120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5pPr>
      <a:lvl6pPr marL="531014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6pPr>
      <a:lvl7pPr marL="637217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7pPr>
      <a:lvl8pPr marL="743420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8pPr>
      <a:lvl9pPr marL="8496239" algn="l" defTabSz="2124060" rtl="0" eaLnBrk="1" latinLnBrk="0" hangingPunct="1">
        <a:defRPr sz="41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>
            <a:extLst>
              <a:ext uri="{FF2B5EF4-FFF2-40B4-BE49-F238E27FC236}">
                <a16:creationId xmlns:a16="http://schemas.microsoft.com/office/drawing/2014/main" id="{5EDB9F6F-16D2-5435-0CF5-624CD3B10236}"/>
              </a:ext>
            </a:extLst>
          </p:cNvPr>
          <p:cNvSpPr txBox="1"/>
          <p:nvPr/>
        </p:nvSpPr>
        <p:spPr>
          <a:xfrm>
            <a:off x="1176413" y="6422700"/>
            <a:ext cx="8761225" cy="7525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Lorem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sit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elit,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magna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aliqua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Quis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suspendisse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ultrices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gravida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Risus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commodo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viverra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maecenas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accumsan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lacus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vel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facilisis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Lorem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sit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elit,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magna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aliqua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Quis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suspendisse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ultrices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gravida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Risus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commodo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viverra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maecenas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accumsan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lacus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vel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facilisis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Lorem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sit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elit,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magna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aliqua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Quis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suspendisse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ultrices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gravida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Risus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commodo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viverra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maecenas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accumsan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lacus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vel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facilisis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Lorem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sit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elit,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magna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aliqua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Quis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suspendisse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ultrices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gravida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Risus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commodo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viverra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maecenas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accumsan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lacus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vel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facilisis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Risus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commodo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viverra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maecenas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accumsan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lacus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vel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facilisis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Lorem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sit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elit,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magna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aliqua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sp>
        <p:nvSpPr>
          <p:cNvPr id="5" name="Podtytuł 7">
            <a:extLst>
              <a:ext uri="{FF2B5EF4-FFF2-40B4-BE49-F238E27FC236}">
                <a16:creationId xmlns:a16="http://schemas.microsoft.com/office/drawing/2014/main" id="{EB8ECF1B-B1A6-EF25-8F86-7BDAFF694A13}"/>
              </a:ext>
            </a:extLst>
          </p:cNvPr>
          <p:cNvSpPr txBox="1">
            <a:spLocks/>
          </p:cNvSpPr>
          <p:nvPr/>
        </p:nvSpPr>
        <p:spPr>
          <a:xfrm>
            <a:off x="1176413" y="19313434"/>
            <a:ext cx="8878424" cy="4233467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2124060" rtl="0" eaLnBrk="1" latinLnBrk="0" hangingPunct="1">
              <a:lnSpc>
                <a:spcPct val="90000"/>
              </a:lnSpc>
              <a:spcBef>
                <a:spcPts val="2323"/>
              </a:spcBef>
              <a:buFont typeface="Arial" panose="020B0604020202020204" pitchFamily="34" charset="0"/>
              <a:buNone/>
              <a:defRPr sz="5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62030" indent="0" algn="ctr" defTabSz="2124060" rtl="0" eaLnBrk="1" latinLnBrk="0" hangingPunct="1">
              <a:lnSpc>
                <a:spcPct val="90000"/>
              </a:lnSpc>
              <a:spcBef>
                <a:spcPts val="1161"/>
              </a:spcBef>
              <a:buFont typeface="Arial" panose="020B0604020202020204" pitchFamily="34" charset="0"/>
              <a:buNone/>
              <a:defRPr sz="46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24060" indent="0" algn="ctr" defTabSz="2124060" rtl="0" eaLnBrk="1" latinLnBrk="0" hangingPunct="1">
              <a:lnSpc>
                <a:spcPct val="90000"/>
              </a:lnSpc>
              <a:spcBef>
                <a:spcPts val="1161"/>
              </a:spcBef>
              <a:buFont typeface="Arial" panose="020B0604020202020204" pitchFamily="34" charset="0"/>
              <a:buNone/>
              <a:defRPr sz="41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86090" indent="0" algn="ctr" defTabSz="2124060" rtl="0" eaLnBrk="1" latinLnBrk="0" hangingPunct="1">
              <a:lnSpc>
                <a:spcPct val="90000"/>
              </a:lnSpc>
              <a:spcBef>
                <a:spcPts val="1161"/>
              </a:spcBef>
              <a:buFont typeface="Arial" panose="020B0604020202020204" pitchFamily="34" charset="0"/>
              <a:buNone/>
              <a:defRPr sz="37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48120" indent="0" algn="ctr" defTabSz="2124060" rtl="0" eaLnBrk="1" latinLnBrk="0" hangingPunct="1">
              <a:lnSpc>
                <a:spcPct val="90000"/>
              </a:lnSpc>
              <a:spcBef>
                <a:spcPts val="1161"/>
              </a:spcBef>
              <a:buFont typeface="Arial" panose="020B0604020202020204" pitchFamily="34" charset="0"/>
              <a:buNone/>
              <a:defRPr sz="37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10149" indent="0" algn="ctr" defTabSz="2124060" rtl="0" eaLnBrk="1" latinLnBrk="0" hangingPunct="1">
              <a:lnSpc>
                <a:spcPct val="90000"/>
              </a:lnSpc>
              <a:spcBef>
                <a:spcPts val="1161"/>
              </a:spcBef>
              <a:buFont typeface="Arial" panose="020B0604020202020204" pitchFamily="34" charset="0"/>
              <a:buNone/>
              <a:defRPr sz="37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372179" indent="0" algn="ctr" defTabSz="2124060" rtl="0" eaLnBrk="1" latinLnBrk="0" hangingPunct="1">
              <a:lnSpc>
                <a:spcPct val="90000"/>
              </a:lnSpc>
              <a:spcBef>
                <a:spcPts val="1161"/>
              </a:spcBef>
              <a:buFont typeface="Arial" panose="020B0604020202020204" pitchFamily="34" charset="0"/>
              <a:buNone/>
              <a:defRPr sz="37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434209" indent="0" algn="ctr" defTabSz="2124060" rtl="0" eaLnBrk="1" latinLnBrk="0" hangingPunct="1">
              <a:lnSpc>
                <a:spcPct val="90000"/>
              </a:lnSpc>
              <a:spcBef>
                <a:spcPts val="1161"/>
              </a:spcBef>
              <a:buFont typeface="Arial" panose="020B0604020202020204" pitchFamily="34" charset="0"/>
              <a:buNone/>
              <a:defRPr sz="37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496239" indent="0" algn="ctr" defTabSz="2124060" rtl="0" eaLnBrk="1" latinLnBrk="0" hangingPunct="1">
              <a:lnSpc>
                <a:spcPct val="90000"/>
              </a:lnSpc>
              <a:spcBef>
                <a:spcPts val="1161"/>
              </a:spcBef>
              <a:buFont typeface="Arial" panose="020B0604020202020204" pitchFamily="34" charset="0"/>
              <a:buNone/>
              <a:defRPr sz="37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Lorem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sit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elit,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magna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aliqua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Quis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suspendisse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ultrices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gravida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Risus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commodo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viverra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maecenas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accumsan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lacus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vel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facilisis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Lorem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sit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elit,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magna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aliqua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Quis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suspendisse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ultrices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gravida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Risus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commodo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viverra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maecenas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accumsan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lacus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vel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facilisis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Lorem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sit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elit,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magna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aliqua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Quis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suspendisse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ultrices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gravida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Risus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commodo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viverra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maecenas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accumsan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lacus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vel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facilisis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..</a:t>
            </a:r>
          </a:p>
        </p:txBody>
      </p:sp>
      <p:sp>
        <p:nvSpPr>
          <p:cNvPr id="6" name="Podtytuł 7">
            <a:extLst>
              <a:ext uri="{FF2B5EF4-FFF2-40B4-BE49-F238E27FC236}">
                <a16:creationId xmlns:a16="http://schemas.microsoft.com/office/drawing/2014/main" id="{699D850A-E025-E4FD-C6A0-45465E635811}"/>
              </a:ext>
            </a:extLst>
          </p:cNvPr>
          <p:cNvSpPr txBox="1">
            <a:spLocks/>
          </p:cNvSpPr>
          <p:nvPr/>
        </p:nvSpPr>
        <p:spPr>
          <a:xfrm>
            <a:off x="11244515" y="15556137"/>
            <a:ext cx="8819822" cy="5189113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764060" rtl="0" eaLnBrk="1" latinLnBrk="0" hangingPunct="1">
              <a:lnSpc>
                <a:spcPct val="90000"/>
              </a:lnSpc>
              <a:spcBef>
                <a:spcPts val="1929"/>
              </a:spcBef>
              <a:buFont typeface="Arial" panose="020B0604020202020204" pitchFamily="34" charset="0"/>
              <a:buNone/>
              <a:defRPr sz="4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82030" indent="0" algn="ctr" defTabSz="1764060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38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64060" indent="0" algn="ctr" defTabSz="1764060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34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46091" indent="0" algn="ctr" defTabSz="1764060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30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528121" indent="0" algn="ctr" defTabSz="1764060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30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10151" indent="0" algn="ctr" defTabSz="1764060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30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92181" indent="0" algn="ctr" defTabSz="1764060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30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174212" indent="0" algn="ctr" defTabSz="1764060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30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056242" indent="0" algn="ctr" defTabSz="1764060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30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Lorem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sit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elit,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magna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aliqua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Quis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suspendisse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ultrices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gravida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Risus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commodo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viverra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maecenas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accumsan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lacus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vel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facilisis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Lorem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sit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elit,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magna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aliqua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Quis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suspendisse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ultrices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gravida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Risus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commodo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viverra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maecenas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accumsan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lacus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vel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facilisis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Lorem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sit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elit,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magna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aliqua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Lorem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sit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elit,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magna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aliqua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Lorem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sit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elit,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magna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aliqua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endParaRPr lang="pl-PL" sz="2300" dirty="0"/>
          </a:p>
        </p:txBody>
      </p:sp>
      <p:sp>
        <p:nvSpPr>
          <p:cNvPr id="7" name="Podtytuł 7">
            <a:extLst>
              <a:ext uri="{FF2B5EF4-FFF2-40B4-BE49-F238E27FC236}">
                <a16:creationId xmlns:a16="http://schemas.microsoft.com/office/drawing/2014/main" id="{CFB471E9-C2EB-7205-AA6D-E1567914E585}"/>
              </a:ext>
            </a:extLst>
          </p:cNvPr>
          <p:cNvSpPr txBox="1">
            <a:spLocks/>
          </p:cNvSpPr>
          <p:nvPr/>
        </p:nvSpPr>
        <p:spPr>
          <a:xfrm>
            <a:off x="11244515" y="21861823"/>
            <a:ext cx="8761224" cy="6781857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764060" rtl="0" eaLnBrk="1" latinLnBrk="0" hangingPunct="1">
              <a:lnSpc>
                <a:spcPct val="90000"/>
              </a:lnSpc>
              <a:spcBef>
                <a:spcPts val="1929"/>
              </a:spcBef>
              <a:buFont typeface="Arial" panose="020B0604020202020204" pitchFamily="34" charset="0"/>
              <a:buNone/>
              <a:defRPr sz="4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82030" indent="0" algn="ctr" defTabSz="1764060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38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64060" indent="0" algn="ctr" defTabSz="1764060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34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46091" indent="0" algn="ctr" defTabSz="1764060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30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528121" indent="0" algn="ctr" defTabSz="1764060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30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10151" indent="0" algn="ctr" defTabSz="1764060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30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92181" indent="0" algn="ctr" defTabSz="1764060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30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174212" indent="0" algn="ctr" defTabSz="1764060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30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056242" indent="0" algn="ctr" defTabSz="1764060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30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Lorem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sit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elit,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magna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aliqua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Quis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suspendisse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ultrices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gravida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Risus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commodo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viverra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maecenas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accumsan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lacus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vel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facilisis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Lorem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sit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elit,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magna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aliqua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Quis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suspendisse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ultrices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gravida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Risus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commodo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viverra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maecenas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accumsan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lacus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vel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facilisis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Lorem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sit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elit,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magna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aliqua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Quis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suspendisse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ultrices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gravida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Risus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commodo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viverra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maecenas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accumsan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lacus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vel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facilisis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Lorem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sit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elit,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magna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aliqua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Quis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suspendisse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ultrices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gravida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Risus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commodo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viverra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maecenas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accumsan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lacus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vel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facilisis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Risus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commodo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viverra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maecenas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accumsan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lacus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vel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facilisis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Lorem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sit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elit,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magna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aliqua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</p:txBody>
      </p:sp>
      <p:pic>
        <p:nvPicPr>
          <p:cNvPr id="8" name="Obraz 7" descr="Obraz zawierający diagram, szkic, linia, design&#10;&#10;Opis wygenerowany automatycznie">
            <a:extLst>
              <a:ext uri="{FF2B5EF4-FFF2-40B4-BE49-F238E27FC236}">
                <a16:creationId xmlns:a16="http://schemas.microsoft.com/office/drawing/2014/main" id="{E053ED3C-D157-BF92-4088-F61515B2A1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3113" y="10921022"/>
            <a:ext cx="7895436" cy="4635115"/>
          </a:xfrm>
          <a:prstGeom prst="rect">
            <a:avLst/>
          </a:prstGeom>
        </p:spPr>
      </p:pic>
      <p:sp>
        <p:nvSpPr>
          <p:cNvPr id="10" name="pole tekstowe 9">
            <a:extLst>
              <a:ext uri="{FF2B5EF4-FFF2-40B4-BE49-F238E27FC236}">
                <a16:creationId xmlns:a16="http://schemas.microsoft.com/office/drawing/2014/main" id="{F68C47CA-E408-ADC7-76F7-183FC96502FC}"/>
              </a:ext>
            </a:extLst>
          </p:cNvPr>
          <p:cNvSpPr txBox="1"/>
          <p:nvPr/>
        </p:nvSpPr>
        <p:spPr>
          <a:xfrm>
            <a:off x="11244515" y="21152726"/>
            <a:ext cx="3762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>
                <a:latin typeface="Verdana" panose="020B0604030504040204" pitchFamily="34" charset="0"/>
                <a:ea typeface="Verdana" panose="020B0604030504040204" pitchFamily="34" charset="0"/>
              </a:rPr>
              <a:t>Podsumowanie</a:t>
            </a:r>
            <a:endParaRPr lang="pl-PL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11" name="Obraz 10" descr="Obraz zawierający diagram, szkic, linia, design&#10;&#10;Opis wygenerowany automatycznie">
            <a:extLst>
              <a:ext uri="{FF2B5EF4-FFF2-40B4-BE49-F238E27FC236}">
                <a16:creationId xmlns:a16="http://schemas.microsoft.com/office/drawing/2014/main" id="{B35DDE05-C871-7ECD-98F8-568F360A23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314" y="14552811"/>
            <a:ext cx="7895436" cy="4635115"/>
          </a:xfrm>
          <a:prstGeom prst="rect">
            <a:avLst/>
          </a:prstGeom>
        </p:spPr>
      </p:pic>
      <p:sp>
        <p:nvSpPr>
          <p:cNvPr id="12" name="Podtytuł 7">
            <a:extLst>
              <a:ext uri="{FF2B5EF4-FFF2-40B4-BE49-F238E27FC236}">
                <a16:creationId xmlns:a16="http://schemas.microsoft.com/office/drawing/2014/main" id="{CD22F4F8-3A10-335A-7B7D-A58A9E443C64}"/>
              </a:ext>
            </a:extLst>
          </p:cNvPr>
          <p:cNvSpPr txBox="1">
            <a:spLocks/>
          </p:cNvSpPr>
          <p:nvPr/>
        </p:nvSpPr>
        <p:spPr>
          <a:xfrm>
            <a:off x="11255267" y="6518014"/>
            <a:ext cx="8809070" cy="3596369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1764060" rtl="0" eaLnBrk="1" latinLnBrk="0" hangingPunct="1">
              <a:lnSpc>
                <a:spcPct val="90000"/>
              </a:lnSpc>
              <a:spcBef>
                <a:spcPts val="1929"/>
              </a:spcBef>
              <a:buFont typeface="Arial" panose="020B0604020202020204" pitchFamily="34" charset="0"/>
              <a:buNone/>
              <a:defRPr sz="46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82030" indent="0" algn="ctr" defTabSz="1764060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385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764060" indent="0" algn="ctr" defTabSz="1764060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347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646091" indent="0" algn="ctr" defTabSz="1764060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30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528121" indent="0" algn="ctr" defTabSz="1764060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30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410151" indent="0" algn="ctr" defTabSz="1764060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30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292181" indent="0" algn="ctr" defTabSz="1764060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30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174212" indent="0" algn="ctr" defTabSz="1764060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30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056242" indent="0" algn="ctr" defTabSz="1764060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308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Lorem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sit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elit,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magna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aliqua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Quis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suspendisse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ultrices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gravida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Risus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commodo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viverra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maecenas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accumsan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lacus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vel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facilisis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Lorem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sit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elit,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magna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aliqua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Quis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suspendisse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ultrices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gravida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Risus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commodo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viverra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maecenas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accumsan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lacus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vel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facilisis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Lorem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ipsum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sit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amet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consectetur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adipiscing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elit,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sed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eiusmod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tempor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incididunt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ut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labore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et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dolore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magna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l-PL" sz="2300" dirty="0" err="1">
                <a:latin typeface="Verdana" panose="020B0604030504040204" pitchFamily="34" charset="0"/>
                <a:ea typeface="Verdana" panose="020B0604030504040204" pitchFamily="34" charset="0"/>
              </a:rPr>
              <a:t>aliqua</a:t>
            </a:r>
            <a:r>
              <a:rPr lang="pl-PL" sz="23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6BA77275-E5C1-C15E-F4C3-65335E52EE6B}"/>
              </a:ext>
            </a:extLst>
          </p:cNvPr>
          <p:cNvSpPr txBox="1"/>
          <p:nvPr/>
        </p:nvSpPr>
        <p:spPr>
          <a:xfrm>
            <a:off x="11255267" y="4298831"/>
            <a:ext cx="85519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3600" b="1" i="1" dirty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AUTOR: 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D5FEDAE5-19BF-3EC9-FF1E-A04E451E366E}"/>
              </a:ext>
            </a:extLst>
          </p:cNvPr>
          <p:cNvSpPr txBox="1"/>
          <p:nvPr/>
        </p:nvSpPr>
        <p:spPr>
          <a:xfrm>
            <a:off x="2302592" y="4267825"/>
            <a:ext cx="85519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3600" b="1" dirty="0">
                <a:solidFill>
                  <a:schemeClr val="bg1">
                    <a:lumMod val="6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TYTUŁ: </a:t>
            </a:r>
          </a:p>
        </p:txBody>
      </p:sp>
      <p:pic>
        <p:nvPicPr>
          <p:cNvPr id="15" name="Obraz 14" descr="Obraz zawierający diagram, szkic, linia, design&#10;&#10;Opis wygenerowany automatycznie">
            <a:extLst>
              <a:ext uri="{FF2B5EF4-FFF2-40B4-BE49-F238E27FC236}">
                <a16:creationId xmlns:a16="http://schemas.microsoft.com/office/drawing/2014/main" id="{8907A76A-C85E-68CF-4B59-F6541AE3AF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923" y="24553523"/>
            <a:ext cx="7895436" cy="463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2505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yw pakietu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710</Words>
  <Application>Microsoft Office PowerPoint</Application>
  <PresentationFormat>Niestandardowy</PresentationFormat>
  <Paragraphs>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Arial</vt:lpstr>
      <vt:lpstr>Verdana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Agnieszka Piątkiewicz | Łukasiewicz – PIMOT</dc:creator>
  <cp:lastModifiedBy>Agnieszka Piątkiewicz | Łukasiewicz – PIMOT</cp:lastModifiedBy>
  <cp:revision>3</cp:revision>
  <dcterms:created xsi:type="dcterms:W3CDTF">2024-11-05T11:19:48Z</dcterms:created>
  <dcterms:modified xsi:type="dcterms:W3CDTF">2024-11-15T12:39:58Z</dcterms:modified>
</cp:coreProperties>
</file>